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6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19B553-BC36-3D01-9071-F682B8874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B8D285A-C2E9-BE88-6116-26521502A8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F2CD22-8EAA-8ABF-8DEE-B86254A29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E6B53A-41EB-B018-C54A-D61E2DF4A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F7DE29-F01B-D950-7614-23A53479C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963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87B729-2DA0-E923-D823-69C5E7E4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D82AF0-142D-3D99-8786-4DF591E72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2FA1F3-7DD9-C205-5A00-590CD2D31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B0ACD3-913B-C1E0-46DF-5218FA7D0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88C217-CB8C-4128-76F6-2ADA2B595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26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3330A5C-4BED-8A6F-4A62-16F52E9F12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7051BB-F1E3-F1F6-2634-E86BF0933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CB0E4B-7DB5-5932-474F-BD2EFD56B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038FE9-0FC4-FEDF-CC44-0B19BD511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95F2C7-0E0B-C14E-67A8-5F1371B1E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95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C3FEEE-99FC-6005-0397-ABC4C0C92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60A74A-BB3B-CAF4-DBC1-EBBAC4F11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419B02-09E2-097C-71EA-B8F2D289C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6842E6-F40F-C3C9-1A2B-553FB82D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3DC04E-624D-3C45-7F63-1F7A804DF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238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0E6FB-DD33-C669-53FE-A05306E0B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752F54-8B92-1A76-4457-1AC4FB63E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011AAB-9068-7447-43C5-6DCF03C59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F82DBE-D3E8-1BC8-249C-2DA7CA88E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690F42-F33E-A0CE-31A1-AE0AA3D2A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89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2BC6AF-E2CD-84BA-6925-A4CB4E82D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23B758-7A76-C969-4191-4354440399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C85EDEC-F204-D891-D076-24AC1503D7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97A5BD-ABD5-6F22-E742-F0A07930C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1CD91C1-6F34-9376-83EE-0932BA9BD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DB905B-4BCD-0A8B-C120-E4A2A747D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155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E307C6-37A4-D6DD-3F41-60EA0392E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3BDA05-571A-1CBC-EBB1-FD018C82A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A0548F-B1B4-EAA8-B521-A7B6FBC44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CB2FDE9-ED1E-FE23-13BC-63FF9B47E4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F8CC4F1-7D90-9B29-A65B-C6195C1E24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F9D2C7B-BA13-665E-8795-F30223F86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B9C4D0-A41F-6036-4A8D-45764F77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B84C025-EDED-EFB3-4E12-CBCE10854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60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5B01B7-352B-1A59-7145-8C3D0068D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30120B7-BFA2-170A-1841-278D38F91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3494A68-49CB-B296-6F8C-05012DF63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94C4BAE-8C6F-A229-A024-65D4D3C92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245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556F74F-E45B-D33B-F16C-A5527B5F9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1FCDFE3-5645-02E0-0B4B-7FF31934F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37E89D-D144-D981-471C-8CDD322E7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382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394047-2D6D-589C-DA07-F93CC96C3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F97BD7-46DB-6CC3-D6E8-893DF8C5B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D0F97C-2ABA-1596-139E-7941821F30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CAE4034-859E-D4CB-2BA0-FCC8667D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5F857A-73E9-6521-E48C-F503F91A0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B9BA46-BF48-5327-D7EA-617FE569C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0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65BBAF-9F60-F010-5D6C-E73F91880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21CD745-0ADB-2E42-D9F6-DA0EE261FA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36C9D5-A8A4-564C-9FCB-FEBB32B580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B1070C-CD46-3AD7-26EA-822C6450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398EAF-675A-4133-6E0F-403DDF6EB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8CDB7F-4888-C5C0-DD68-4F56664B2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09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6AB32-C60D-29AD-9F89-9E75AED7D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93CF5F-68EA-992F-5AC7-2AFC67366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2D9477-013C-1489-91ED-6E2A2A9F2C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2F22F3-4087-4859-B9F8-64349FA2E2C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AB9963-7BD8-96D2-5355-3E63361A75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BC1A8D-F8B4-A7E8-8AED-5807745837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CB7BE7-9D91-45AC-B8F3-39AC347F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9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Россия в 1533—1547 гг.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§1–2 прочитать, стр. 12 работаем с источником: письменно ответить на вопросы. Сообщение: • Алексей Адашев • Андрей </a:t>
            </a:r>
            <a:r>
              <a:rPr lang="ru-RU"/>
              <a:t>Курбский  </a:t>
            </a:r>
            <a:r>
              <a:rPr lang="ru-RU" dirty="0"/>
              <a:t>• митрополит </a:t>
            </a:r>
            <a:r>
              <a:rPr lang="ru-RU" dirty="0" err="1"/>
              <a:t>Макарий</a:t>
            </a:r>
            <a:r>
              <a:rPr lang="ru-RU" dirty="0"/>
              <a:t> • протопоп Сильвестр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44624"/>
            <a:ext cx="1952796" cy="256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5877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.Внутренняя и внешняя политика Елены Глинской.</a:t>
            </a:r>
          </a:p>
          <a:p>
            <a:r>
              <a:rPr lang="ru-RU" dirty="0"/>
              <a:t>2. Опалы и казни при Елене Глинской.</a:t>
            </a:r>
          </a:p>
          <a:p>
            <a:r>
              <a:rPr lang="ru-RU" dirty="0"/>
              <a:t>3. Обострение придворной борьбы в 1538–1547 гг. </a:t>
            </a:r>
          </a:p>
          <a:p>
            <a:r>
              <a:rPr lang="ru-RU" dirty="0"/>
              <a:t>4 .Детство великого князя Ивана IV.</a:t>
            </a:r>
          </a:p>
        </p:txBody>
      </p:sp>
    </p:spTree>
    <p:extLst>
      <p:ext uri="{BB962C8B-B14F-4D97-AF65-F5344CB8AC3E}">
        <p14:creationId xmlns:p14="http://schemas.microsoft.com/office/powerpoint/2010/main" val="1120581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1 .Внутренняя и внешняя политика Елены Глинской.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31504" y="1556792"/>
            <a:ext cx="5472608" cy="530120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Василий III Иванович скончался в 1533 г., оставив престол старшему сыну Ивану IV, которому на тот момент исполнилось только 3 года.</a:t>
            </a:r>
          </a:p>
          <a:p>
            <a:r>
              <a:rPr lang="ru-RU" dirty="0"/>
              <a:t> Опеку над ним умирающий князь поручил боярам во главе с Дмитрием Бельским и Михаилом Глинским.</a:t>
            </a:r>
          </a:p>
          <a:p>
            <a:r>
              <a:rPr lang="ru-RU" dirty="0"/>
              <a:t>Но управление государством взяла в свои руки Елена Глинская</a:t>
            </a:r>
          </a:p>
          <a:p>
            <a:r>
              <a:rPr lang="ru-RU" dirty="0"/>
              <a:t>Глинская становится регентом при малолетнем сыне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1772816"/>
            <a:ext cx="2931666" cy="39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059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3 .Обострение придворной борьбы в 1538–1547 гг.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1538 году Елена Глинская умерла . Предположительно она была отравлена</a:t>
            </a:r>
          </a:p>
          <a:p>
            <a:r>
              <a:rPr lang="ru-RU" dirty="0"/>
              <a:t>После ее смерти наступил период боярского правления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16373156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163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Россия в 1533—1547 гг.</vt:lpstr>
      <vt:lpstr>План</vt:lpstr>
      <vt:lpstr>1 .Внутренняя и внешняя политика Елены Глинской. </vt:lpstr>
      <vt:lpstr>3 .Обострение придворной борьбы в 1538–1547 гг.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2025-09-11T17:13:07Z</dcterms:created>
  <dcterms:modified xsi:type="dcterms:W3CDTF">2025-09-11T17:14:46Z</dcterms:modified>
</cp:coreProperties>
</file>