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85"/>
  </p:normalViewPr>
  <p:slideViewPr>
    <p:cSldViewPr snapToGrid="0" snapToObjects="1">
      <p:cViewPr varScale="1">
        <p:scale>
          <a:sx n="93" d="100"/>
          <a:sy n="93" d="100"/>
        </p:scale>
        <p:origin x="21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E2E30-266C-374D-818F-103DFBB7DF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8E4F0F-5565-9148-8784-C387FDE5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4F846D-6AA8-7D45-8581-137984517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20C3D0-47E7-8148-A8F2-1E94103D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2679BE-669A-1B40-AC6F-CF153378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3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86DB4-9FAE-4B44-9172-6158AB1D5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7E21B3-6DAF-9947-B389-B4033E692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E8CD4B-7BD1-9E40-8A13-7923B83DB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39D9C9-0B1D-1448-BD11-1B10D524D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BE872C-2465-D544-B091-E7B41B5D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74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32DCFC2-E0BD-2D48-A8C7-ABE40CBCB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E9CE8C-3D08-0B47-84BF-04E9FE53E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FD665-2E5A-734D-8743-35F427F0D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9409C9-07C3-504B-9DDC-0E8F87B5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C16BEF-1173-EF4B-9757-B3C10296E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2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4F3F70-D15C-404A-B68D-D731E4903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7B3B22-E054-DE42-9E2F-0349A8C3C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6A08F7-06D5-0B4B-AA3D-CADB57FAC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225653-8872-0E4C-B3FA-E22D96C7B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A8C77-6C1A-BD4E-ACE6-E62E790B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69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39B73-9B7E-934A-ABB8-BD76944DA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C526FD-8049-8C43-8B40-8578AF9D4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6D5AD8-3E06-8C40-9801-EE7D9B587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012A24-4EBB-DE42-A9A7-C0F55D933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BE2B6A-A72A-C243-8BA0-1AF0E386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33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B2CEA9-00DF-4D40-95AC-66C3C8EC1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073CF-3AE3-ED42-B1E5-4D1872D80F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2FE50B-5492-EE45-8A5C-F19373167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D85217-A4CD-3A45-844A-FEB90EDFA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62E7DC-BA33-AB4F-A2EC-0FC34224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01DBEB-CFE1-AB4A-B710-A45E9FC0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2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6D275-7285-3840-BAB9-B215E746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F2AD48-A62C-1E4E-B38C-F870DB548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2B9610-A27E-CE47-BEC1-6F6D7E292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84A2D7E-0A67-C149-BF03-74BC2EDFB4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A2AFD8-94EB-EC49-9116-7FCA6F4CC1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78412BD-EC43-AF4C-83DD-6C4A00EF1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424E327-EE03-0148-8D61-967BE3CCC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48C0F78-578D-3F43-9417-DBCB9835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27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47D5C-D072-2942-ABEA-FEC52D7BF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4083528-243C-2F44-B21D-ECF00B591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F650B3-1165-F446-9387-9122FA2C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AD30DB-9666-9047-AF7F-E8DDCA0D0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9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ED5C2F-1624-E54A-8F42-30E57D3A1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F29934C-4490-2B46-B56C-27B8E6E8F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373280-FDF8-7F4B-B271-1E37625A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914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81A88-1FD2-F245-A02F-278343432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08CDFF-9720-E648-A26E-DF36075A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00FAAF-9EDA-5346-9BD8-E20391FAE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2C879A-50AB-F84E-A1C6-D6CD62376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CD7299-D6E3-164C-A753-01DBF53B7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7E333F-0C7E-304E-9040-BDBDE52E3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10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6F5D8-CE65-B24D-BBC9-3D2ADEA6F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04C8EE-7007-434B-A0D9-CE2BEF995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2EB446-7975-B748-9FDF-9C954E035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851D7F-EF56-3B45-BED1-7B510EDB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EA18BE-42D4-DF40-B512-F633598B3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11F499-288E-6846-9661-3B0A3D2B5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90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E3D7B-9BF3-0947-B429-39E377D24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722AF8-6B14-8447-B929-E9C85C386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354312-F8D1-224C-B850-AA0A316D1C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130C8-17EC-2E40-BD60-7D04AF69AF0E}" type="datetimeFigureOut">
              <a:rPr lang="ru-RU" smtClean="0"/>
              <a:t>15.04.2026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21BCF8-27D1-1946-B448-CB46DECE3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B8FB7E-A6AE-B94E-8F19-DD5F3D56D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B1D4-9023-B04C-9436-79622B908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57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59428-C2F2-ED4A-B6C0-2FFF5A7A38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CFF25D-7318-314B-9A36-972347AA15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id="{A9E99ACC-CFD6-944F-B6E4-200891D901EF}"/>
              </a:ext>
            </a:extLst>
          </p:cNvPr>
          <p:cNvSpPr/>
          <p:nvPr/>
        </p:nvSpPr>
        <p:spPr>
          <a:xfrm>
            <a:off x="185058" y="173946"/>
            <a:ext cx="4963885" cy="1132340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1.1 ОПРЕДЕЛЕНИЕ ОБЪЕКТОВ ЖИВОЙ ПРИРОДЫ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20EFFEC-A3BA-F244-B1EC-E29AB6D82323}"/>
              </a:ext>
            </a:extLst>
          </p:cNvPr>
          <p:cNvSpPr/>
          <p:nvPr/>
        </p:nvSpPr>
        <p:spPr>
          <a:xfrm>
            <a:off x="631372" y="1427125"/>
            <a:ext cx="1785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ПРИМЕР:</a:t>
            </a: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A43AB9-B053-834E-8281-D885153EA6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4" t="3062"/>
          <a:stretch/>
        </p:blipFill>
        <p:spPr>
          <a:xfrm>
            <a:off x="387927" y="1773488"/>
            <a:ext cx="5341918" cy="461969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B115E70-30E6-2F43-97BC-962CEF0CABB7}"/>
              </a:ext>
            </a:extLst>
          </p:cNvPr>
          <p:cNvSpPr/>
          <p:nvPr/>
        </p:nvSpPr>
        <p:spPr>
          <a:xfrm>
            <a:off x="6766955" y="953869"/>
            <a:ext cx="4793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АЛГОРИТМ РЕШЕНИЯ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7C2C57A-D981-374E-A1B4-D71F7FB0FEC6}"/>
              </a:ext>
            </a:extLst>
          </p:cNvPr>
          <p:cNvSpPr/>
          <p:nvPr/>
        </p:nvSpPr>
        <p:spPr>
          <a:xfrm>
            <a:off x="6462157" y="1768694"/>
            <a:ext cx="5098471" cy="4624485"/>
          </a:xfrm>
          <a:prstGeom prst="rect">
            <a:avLst/>
          </a:prstGeom>
          <a:solidFill>
            <a:schemeClr val="bg1">
              <a:alpha val="97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ЦАРСТВА ПРИРОДЫ: РАСТЕНИЯ, ГРИБЫ, ЖИВОТНЫЕ, ВИРУСЫ, БАКТЕРИИ</a:t>
            </a:r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РАССМОТРИТЕ ИЗОБРАЖЕНИЯ ПРЕДСТАВИТЕЛЕЙ РАЗЛИЧНЫХ ОБЪЕКТОВ ПРИРОДЫ ПОД БУКВАМИ А, Б, В</a:t>
            </a:r>
          </a:p>
          <a:p>
            <a:pPr marL="342900" indent="-342900" algn="just">
              <a:buAutoNum type="arabicPeriod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ПОДПИШИТЕ НАЗВАНИЯ ОБЪЕКТОВ ПРИРОДЫ ИЗ ПРЕДЛОЖЕННОГО СПИСКА  </a:t>
            </a:r>
          </a:p>
        </p:txBody>
      </p:sp>
    </p:spTree>
    <p:extLst>
      <p:ext uri="{BB962C8B-B14F-4D97-AF65-F5344CB8AC3E}">
        <p14:creationId xmlns:p14="http://schemas.microsoft.com/office/powerpoint/2010/main" val="43921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3C2D6-9894-114E-A8F0-7DBB99CD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6C1CBD2-1346-8E4E-86DC-A016B7BE5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80" r="2334"/>
          <a:stretch/>
        </p:blipFill>
        <p:spPr>
          <a:xfrm>
            <a:off x="277091" y="1690688"/>
            <a:ext cx="4989551" cy="3678598"/>
          </a:xfrm>
          <a:ln>
            <a:solidFill>
              <a:srgbClr val="C00000"/>
            </a:solidFill>
          </a:ln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8F4A627C-0B01-B54F-A630-36C4EF5D2039}"/>
              </a:ext>
            </a:extLst>
          </p:cNvPr>
          <p:cNvSpPr/>
          <p:nvPr/>
        </p:nvSpPr>
        <p:spPr>
          <a:xfrm>
            <a:off x="110838" y="78148"/>
            <a:ext cx="3616036" cy="63911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ЗАДАНИЯ 1.1.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B405869-2E0A-6646-9280-91C63AE9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666" y="1004238"/>
            <a:ext cx="6350243" cy="494116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577740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</Words>
  <Application>Microsoft Macintosh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3</cp:revision>
  <dcterms:created xsi:type="dcterms:W3CDTF">2026-04-15T03:27:17Z</dcterms:created>
  <dcterms:modified xsi:type="dcterms:W3CDTF">2026-04-15T03:56:55Z</dcterms:modified>
</cp:coreProperties>
</file>