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10" r:id="rId3"/>
    <p:sldId id="277" r:id="rId4"/>
    <p:sldId id="31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06176-B1E9-6509-F0C5-58661B633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0E0662-5E05-9079-0B73-27C1567FE5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5F49FA-3B8C-4763-1D93-8430ED7A1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0B830E-B316-40BC-DFD6-406B4A97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B72F5C-F0A0-4311-18EB-ADA845F72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69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D9EFCE-86D4-06B1-906A-677901146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C290B72-A457-655D-2C7E-5FBB69EAE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ADC774-00A2-C492-5D5F-CB2F0F49B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3EF33A-FD3B-83F2-69A2-5B96B9765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35B4B8-219E-7284-88F4-A4A730180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249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58EE569-2523-4026-3399-E6A3FF5E0B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468C6A6-15F6-39C0-0162-7BB689902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5C6207-6A6C-90A3-DFD3-309CE0849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D8D0FC-503D-A9A0-FD07-BAFA053DC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ABA6FA-CEA9-9B59-0196-C5805B649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188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4724C3-D1F2-E2CB-DDAB-C05E1FA8B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B55F76-7560-2039-6503-CF2512A71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F73251-C4E5-0C97-63CF-1DA18B30F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75C61D-9825-B378-6A91-DBEEFC84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8E4796-9587-A99D-84CE-EE2D8FDCE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05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C9D2DA-873F-1463-1F0A-F33DDC539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47F48C-442B-0356-F9B9-A537ED6C3B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CB1F51-96AB-A194-A172-9FC452948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8B1E99-2043-B633-5DF0-19AF83496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3F2395-12C8-8CC6-17E2-5CB2500A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BFB1C-8F79-2C1B-813D-B64E843B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2FF493-218D-4EC4-B4F8-256DD1105F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783494-A2EE-CF99-2AD9-A137332BA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605D73-2395-D4F3-DE41-790CDE51B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3CFE17-90FC-278F-8B40-49EFEE987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E45D6A-160E-C9D4-F72D-B0B2D4FEA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49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3C744F-05A2-7613-5255-E3A8CAD87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A44B21-1598-5252-658A-836E3B5E7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8938F08-C28C-A412-D1E1-E62CF000EA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507C09A-44F2-28B8-0E8E-3A593F74DF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9321891-DD02-657B-2AA0-F0A6A3E24B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C213377-A807-D6DC-AA8B-6407C67C7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DF2D885-D9D1-5545-4349-389E1F857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B22DAB2-D73B-17F4-5A9F-9ECE7A966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196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A4FCAE-83F4-6312-A471-4B6B379A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FCDE24E-9DDC-F49B-3287-5C89D3690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B20809A-C9DC-48D9-2E79-F73880A23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6F44FDE-0204-C741-386B-D2BD0D634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38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647150B-92FA-81EE-E79E-7CC3633F6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F679BD4-2A54-F642-E113-DFB625F74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DA7E47E-847E-4665-9E47-DDD1B8190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785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7B5F9F-2570-CC85-6777-69FBA5B4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DCCE2F-ADC7-54CF-E2DE-FE596CB5E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0F0E4E4-DE34-EAB5-F75C-CDCBFFC458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B33608-EA4E-916A-5A47-0D56A507D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5A3343-42A7-88C1-D71E-9C5075CC6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CF410D-D2A9-8161-12C1-770DDA1D2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270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64CFB4-F30F-D723-71BC-A0BDE7D5A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3833C70-B9F8-DEB4-5C49-9EC88BECE8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3EB19F6-2CD6-F2F3-AA6B-11F75166EC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9E9F412-46D0-CA3C-D708-692E4041E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82CAAD-F17A-4FDC-575C-8FF3BEEA6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8EAE5E-16F0-5D1E-3297-4C2D6823A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2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886EA-82DB-76AE-BCE4-6B96635D3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AA77F9-6575-6B20-6A04-6BD74E8B8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F74993-B304-74FF-6F1A-A93A07EFDC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98F746-2D7A-441E-BF3F-408FA770088A}" type="datetimeFigureOut">
              <a:rPr lang="ru-RU" smtClean="0"/>
              <a:t>07.09.2025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E7020B-8439-7C6E-5E11-A6DF3922F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A48BF3-0DE9-84DE-9F65-0EC4551947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02FD4D-4E5E-4FE5-A36B-5A8D808F7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24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D68D53-73D2-1A41-0304-D6A9569822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Крестьяне и горожане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0BEA4B-40A1-922D-D038-DAB545D86F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§ 9 прочитать, стр. 98 Работаем с ИСТОЧНИКОМ: письменно ответить на вопросы. </a:t>
            </a:r>
            <a:r>
              <a:rPr lang="ru-RU" dirty="0" err="1"/>
              <a:t>Сообщение:Ричард</a:t>
            </a:r>
            <a:r>
              <a:rPr lang="ru-RU" dirty="0"/>
              <a:t> I Львиное Сердце • Салах ад-Дин (Саладин)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F91181A-FF16-ECD6-E076-AC2EE7386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52" y="100480"/>
            <a:ext cx="1755800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3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DCC2C5-1457-13FB-1D0B-C811877A5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3A467B-C714-B2A7-7EB2-B39305D1C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Средневековая деревня и  её жители.</a:t>
            </a:r>
          </a:p>
          <a:p>
            <a:r>
              <a:rPr lang="ru-RU" dirty="0"/>
              <a:t>2. Городские ремесленники.</a:t>
            </a:r>
          </a:p>
          <a:p>
            <a:r>
              <a:rPr lang="ru-RU" dirty="0"/>
              <a:t>3 .Купцы, ростовщики, банкиры.</a:t>
            </a:r>
          </a:p>
          <a:p>
            <a:r>
              <a:rPr lang="ru-RU" dirty="0"/>
              <a:t> 4. Городское управление.</a:t>
            </a:r>
          </a:p>
        </p:txBody>
      </p:sp>
    </p:spTree>
    <p:extLst>
      <p:ext uri="{BB962C8B-B14F-4D97-AF65-F5344CB8AC3E}">
        <p14:creationId xmlns:p14="http://schemas.microsoft.com/office/powerpoint/2010/main" val="3163709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30" y="100626"/>
            <a:ext cx="10274709" cy="6757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95DB2F4-5B00-39B9-D268-89EB7B01FFEF}"/>
              </a:ext>
            </a:extLst>
          </p:cNvPr>
          <p:cNvSpPr/>
          <p:nvPr/>
        </p:nvSpPr>
        <p:spPr>
          <a:xfrm>
            <a:off x="1081549" y="384789"/>
            <a:ext cx="540774" cy="7570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880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CF2FE6-EAAE-5031-7615-1DE771AF4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Городские ремесленники.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5732F0-CE00-6CDE-F39E-E1E40E8840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123" y="1825624"/>
            <a:ext cx="4621161" cy="4667251"/>
          </a:xfrm>
        </p:spPr>
        <p:txBody>
          <a:bodyPr/>
          <a:lstStyle/>
          <a:p>
            <a:r>
              <a:rPr lang="ru-RU" dirty="0"/>
              <a:t>1. «городской воздух делает свободным»- прожив год  в городе ремесленник получал свободу</a:t>
            </a:r>
          </a:p>
          <a:p>
            <a:r>
              <a:rPr lang="ru-RU" dirty="0"/>
              <a:t> В городах существовали кварталы кузнецов, ткачей, гончаров, сапожников и  т.  п.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F74F8C4-94A6-ED0A-F123-CBEC777EF61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45825" y="1948989"/>
            <a:ext cx="6553782" cy="374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0095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Широкоэкранный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Крестьяне и горожане</vt:lpstr>
      <vt:lpstr>План</vt:lpstr>
      <vt:lpstr>Презентация PowerPoint</vt:lpstr>
      <vt:lpstr>2. Городские ремесленники.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2025-09-07T13:50:13Z</dcterms:created>
  <dcterms:modified xsi:type="dcterms:W3CDTF">2025-09-07T13:51:09Z</dcterms:modified>
</cp:coreProperties>
</file>