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6" r:id="rId5"/>
    <p:sldId id="27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BA54B-D737-BF02-BA61-006DE5F53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B274BA-13CB-66EE-7BA0-2B85D7668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B4DB6F-274B-F6B4-F47C-7A682F1C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E98C35-86F7-B9FB-1F8F-57225921F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63E8B8-8C04-A9CC-5D9B-8C0AFEA4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36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A651F0-43C9-B383-B957-107579D7C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2939BB2-F346-7F21-CD9F-5A315893D7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A4996B-32E8-B518-C2D3-F400C085D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CCC285-57ED-52EE-7D87-BEDCC347A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02AA3A-2BE3-30CD-8B0A-8ACB66816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97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23B34D0-A5E1-A146-D2E7-588526E9B4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6AB159-44EA-7C84-E301-AF7EA7F270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D79818-2DC5-2836-7989-D644DDD70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B4C05E-323D-5871-73EA-397C4D788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E64CED-5AD5-6EA4-C335-2EF5FCF20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08F547-3BE1-8F6A-0DD6-6F1BA370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43C8AF-F625-ABB6-7BF7-7A395F635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150ADE-8A33-C970-95B5-2597DDF2F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BC6905-B6E5-96F4-8B0B-7CC92C1AA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38F8D7-F46B-174B-1648-7AECD445E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953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17CD0-0374-86AD-638B-701867500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2A4C94-CA9D-B8AE-4E05-1594529E0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C9C62C-0C1B-E686-0599-DC3BD05D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107072-2CB5-290E-E53A-1D305EA24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4E0AED-CF42-688E-472F-F13DD1C2E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72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3CD4F-DC04-E872-582C-38B204750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6DE2F8-F9CE-CCB2-9AEA-D0BA1513C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C18A79-0701-CE9C-1943-D2E2549FE8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37C2D8-AD14-1A9E-B4B0-B1F9B2E64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5D68FC-1FB9-FF1C-5BFE-CC84D96D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9D2AED-D14F-F772-888F-C527798ED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07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DA3AB4-47FB-B62A-4FDE-9D557F676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5F9F51-DF16-1F42-F553-00CFEFA59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AB9C25-1AC5-5489-7846-922230996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29025CB-762B-BB66-5540-353082981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3E4FD2D-EC2F-399D-88BA-2B51D79855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B566795-BEEA-0FF6-6456-917E0FE68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429A7CF-8E96-0CBB-336F-7538249CC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3087BBF-2B0B-BD4D-CDF2-91FF33F6E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5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085A3-0A6C-8355-2129-50CFC5982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2A387E2-1A12-C0A0-3B18-6D2D43BC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0423899-02C6-9B87-BB9F-1CBF91CE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A6BFA9-0FE1-F74F-3428-4B646FEC2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755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6D4453-D0FD-B4FF-4390-FD6D27ABD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90C0011-A74C-F592-FDA4-CC38C5654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3E4B8F-E7E9-6FC0-3C2D-CFEB4A0CA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10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3E3300-9D7A-AAE5-F2C4-3057A0F3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685278-D642-D3C1-2EF6-66A3452BA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82807C-DF51-B945-D3B4-24CDDADC45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005424-20D2-4A02-48C3-C1E9E0443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1106A3-09C9-B454-7C33-2575764A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BC024B-5916-8524-309E-29C3F6149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9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9C3F0-399A-3085-2579-3E4DF8B9F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831D40-48F8-5924-5B89-DF2B3FB8CE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D5667D-35A5-AAA2-8C43-B1D1ADA24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11A5D3-FDA8-0725-4934-6933ADC5D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789DC1-99E4-6272-5C06-FBB91C39D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516AC-0C4C-4DBB-8DBB-70748303B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E2370-5BF2-298F-1F8C-9F109E7EB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FE28F0-F5D7-5125-4623-25D75DBE1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B84481-DE2E-C471-BCB5-28FF40CF83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A67016-02B2-49D8-BAEA-5B49ACDDADF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DBE982-EA0B-CCD8-B5BA-4CAB0BD34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BFCD4F-AD47-40AD-450B-D7D66F031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934ACA-398F-4ED8-A429-7BAD5C937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2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Наследники Золотой Орды в середине XVI 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1784" y="3933056"/>
            <a:ext cx="5144616" cy="1705744"/>
          </a:xfrm>
        </p:spPr>
        <p:txBody>
          <a:bodyPr/>
          <a:lstStyle/>
          <a:p>
            <a:r>
              <a:rPr lang="ru-RU" dirty="0"/>
              <a:t>§ 9 прочитать. Стр.42 задание №2 сделать письменно в тетради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577" y="4077073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247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Наследие Золотой Орды. Крымское ханство. </a:t>
            </a:r>
          </a:p>
          <a:p>
            <a:r>
              <a:rPr lang="ru-RU" dirty="0"/>
              <a:t>2. Казанское ханство.</a:t>
            </a:r>
          </a:p>
          <a:p>
            <a:r>
              <a:rPr lang="ru-RU" dirty="0"/>
              <a:t>3. Отношения Москвы и Казани. </a:t>
            </a:r>
          </a:p>
          <a:p>
            <a:r>
              <a:rPr lang="ru-RU" dirty="0"/>
              <a:t>4. Астраханское ханство. </a:t>
            </a:r>
          </a:p>
        </p:txBody>
      </p:sp>
    </p:spTree>
    <p:extLst>
      <p:ext uri="{BB962C8B-B14F-4D97-AF65-F5344CB8AC3E}">
        <p14:creationId xmlns:p14="http://schemas.microsoft.com/office/powerpoint/2010/main" val="2313501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Крымское ханство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1443 Хаджи Гирей основал независимое Крымское ханство.</a:t>
            </a:r>
          </a:p>
          <a:p>
            <a:r>
              <a:rPr lang="ru-RU" dirty="0"/>
              <a:t>Столица – г. Бахчисарай</a:t>
            </a:r>
          </a:p>
          <a:p>
            <a:r>
              <a:rPr lang="ru-RU" dirty="0"/>
              <a:t>Резиденция располагалась в крепости </a:t>
            </a:r>
            <a:r>
              <a:rPr lang="ru-RU" dirty="0" err="1"/>
              <a:t>Кырк</a:t>
            </a:r>
            <a:r>
              <a:rPr lang="ru-RU" dirty="0"/>
              <a:t>- Ор </a:t>
            </a:r>
          </a:p>
          <a:p>
            <a:r>
              <a:rPr lang="ru-RU" dirty="0"/>
              <a:t>( </a:t>
            </a:r>
            <a:r>
              <a:rPr lang="ru-RU" dirty="0" err="1"/>
              <a:t>Чуфут</a:t>
            </a:r>
            <a:r>
              <a:rPr lang="ru-RU" dirty="0"/>
              <a:t> –Кале)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115" y="1600201"/>
            <a:ext cx="362077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25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Крымское ханство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Бахчисарай станет известен на весь мир благодаря творчеству </a:t>
            </a:r>
            <a:r>
              <a:rPr lang="ru-RU" dirty="0" err="1"/>
              <a:t>А.Пушкина</a:t>
            </a:r>
            <a:r>
              <a:rPr lang="ru-RU" dirty="0"/>
              <a:t>,  который после визита в Бахчисарай напишет поэму : «Бахчисарайский фонтан»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220" y="2348880"/>
            <a:ext cx="431778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598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Астраханское ханство.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75520" y="1268760"/>
            <a:ext cx="424428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Астраханское ханство возникло в 1459 г. как нижневолжский улус хана Махмуда. Его старший брат Ахмат правил Большой Ордой. После неудачного Стояния на Угре Ахмат был убит, и улус Махмуда превратился в независимое Астраханское ханство со столицей в Хаджи-Тархане. Название этого города русские произносили как «Астрахань».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727881"/>
            <a:ext cx="4038600" cy="227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529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158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Наследники Золотой Орды в середине XVI в.</vt:lpstr>
      <vt:lpstr>План</vt:lpstr>
      <vt:lpstr>Крымское ханство</vt:lpstr>
      <vt:lpstr>Крымское ханство</vt:lpstr>
      <vt:lpstr>4. Астраханское ханство.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2025-09-22T17:07:11Z</dcterms:created>
  <dcterms:modified xsi:type="dcterms:W3CDTF">2025-09-22T17:08:56Z</dcterms:modified>
</cp:coreProperties>
</file>