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43" r:id="rId3"/>
    <p:sldId id="344" r:id="rId4"/>
    <p:sldId id="350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CDA936-A901-AA5F-71F9-BCE8F009C9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64DD537-83B3-9B66-3C34-7F0675BB15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DD2D9E-3C27-EC57-D748-95D9EC21D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A5404-CF8C-4C50-ABB5-49ABDF40AE65}" type="datetimeFigureOut">
              <a:rPr lang="ru-RU" smtClean="0"/>
              <a:t>29.09.2025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848E1DE-1DF1-3F3F-E7D2-62AADAD02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7CA9FED-438F-8F4D-BFCC-4F867D72D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5FE6-8256-4C6A-BB99-95F3C2A67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486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8D26BD-0450-2770-BC33-07C9B3292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7637085-E0C0-B7C2-E3F4-2367F25FD9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F3D2197-F198-B72A-B072-1B4232FAD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A5404-CF8C-4C50-ABB5-49ABDF40AE65}" type="datetimeFigureOut">
              <a:rPr lang="ru-RU" smtClean="0"/>
              <a:t>29.09.2025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A55E6AA-EBA7-EA24-DA6E-6EB9ADAE5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FA45750-6CC1-99D5-E3B4-D42218165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5FE6-8256-4C6A-BB99-95F3C2A67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586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681D479-889D-EEA3-12CB-CD197BA28C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9A3E29B-3D81-9298-574E-17770CCD69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82B8C6D-F42D-BAB4-6D60-D62A029C6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A5404-CF8C-4C50-ABB5-49ABDF40AE65}" type="datetimeFigureOut">
              <a:rPr lang="ru-RU" smtClean="0"/>
              <a:t>29.09.2025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811AD61-CD91-633C-CEDB-B68F45A6F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B472F6-CE27-F404-ED52-7E364B35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5FE6-8256-4C6A-BB99-95F3C2A67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539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B2D3F6-529A-1594-F922-EA49909F1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56ACC3-5F26-0882-7013-D76003F6BB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11AEA3-65EB-6D3C-C5BF-5FEF7DBC4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A5404-CF8C-4C50-ABB5-49ABDF40AE65}" type="datetimeFigureOut">
              <a:rPr lang="ru-RU" smtClean="0"/>
              <a:t>29.09.2025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F6ACFF-9860-ED89-FEF6-9446DEBD6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4761419-3A54-976F-19AF-C391CCEE2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5FE6-8256-4C6A-BB99-95F3C2A67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656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7F4652-64FC-934C-22BF-BC7811D6F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0A8BB7C-257F-8A9F-CFD6-72A0E172E2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554D7F0-9914-A333-F075-A580182EB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A5404-CF8C-4C50-ABB5-49ABDF40AE65}" type="datetimeFigureOut">
              <a:rPr lang="ru-RU" smtClean="0"/>
              <a:t>29.09.2025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153BF4-C38D-EB91-9699-6E90629E0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69D706-217A-142E-36B0-CDA36435C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5FE6-8256-4C6A-BB99-95F3C2A67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032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D80D92-B6BD-E215-6FA8-7A8AB63E5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6C04A6B-BBA9-0FB7-8BF4-C358210B0D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69A8C9D-8D27-79B3-0095-ECE8183056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DDF6BAA-D971-E74B-AEEE-82AB50EDE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A5404-CF8C-4C50-ABB5-49ABDF40AE65}" type="datetimeFigureOut">
              <a:rPr lang="ru-RU" smtClean="0"/>
              <a:t>29.09.2025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9BA6229-B1DB-FBC5-DA7A-88D58F7FF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7CA0173-5035-E294-C42E-D16CDEB4D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5FE6-8256-4C6A-BB99-95F3C2A67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041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82101D-3151-D68C-1E0D-3BBA20C1C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8C92F02-3EAC-2C8A-445B-23F76D8F79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DE6A9F1-B421-C19E-F03E-A8CD853261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C492EBF-28BD-CC33-AE6F-B1D760E1DF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4C11055-CEC1-0C53-E970-104FE9D6A0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4B6EF57-3C25-7936-E517-65ED86A15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A5404-CF8C-4C50-ABB5-49ABDF40AE65}" type="datetimeFigureOut">
              <a:rPr lang="ru-RU" smtClean="0"/>
              <a:t>29.09.2025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C871A83-85C1-40F8-B38A-D9938632B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BAB1ECB-20D0-20E4-5A53-616047E63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5FE6-8256-4C6A-BB99-95F3C2A67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564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2FB600-49F5-E8AA-C68F-C5C7EFF32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EBCC3AF-5944-EF2C-A181-5911379A6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A5404-CF8C-4C50-ABB5-49ABDF40AE65}" type="datetimeFigureOut">
              <a:rPr lang="ru-RU" smtClean="0"/>
              <a:t>29.09.2025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69D994B-BB5E-DEE5-7746-06170A40D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1E244DB-2718-7B04-6288-335521D19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5FE6-8256-4C6A-BB99-95F3C2A67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439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9B1E591-F683-EA37-A567-DFF5911A6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A5404-CF8C-4C50-ABB5-49ABDF40AE65}" type="datetimeFigureOut">
              <a:rPr lang="ru-RU" smtClean="0"/>
              <a:t>29.09.2025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6F0D937-09DD-D391-9328-B1BBE7A8E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60420CF-3B4B-F76A-D2CF-B540997B4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5FE6-8256-4C6A-BB99-95F3C2A67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912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EDC7E3-D81C-1A28-588C-93A4B4490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55414C-B115-C13F-B3D0-D1D006431B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F25B6A8-5F50-5889-D1D6-074224A751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3E0562A-E35F-62BC-B4D6-657B7F4D1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A5404-CF8C-4C50-ABB5-49ABDF40AE65}" type="datetimeFigureOut">
              <a:rPr lang="ru-RU" smtClean="0"/>
              <a:t>29.09.2025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087B848-4FA1-02BB-394B-0A7965FBF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53466C4-4093-C889-6F24-550F644CF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5FE6-8256-4C6A-BB99-95F3C2A67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6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95C931-B2F3-E399-818C-9A31B0661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0DCD28D-25C1-8A89-9727-4103A70C6D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577BF6C-F183-E3B8-2DAD-CCFDC2F2A8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9E54001-4B14-C69E-263E-EF279C6FD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A5404-CF8C-4C50-ABB5-49ABDF40AE65}" type="datetimeFigureOut">
              <a:rPr lang="ru-RU" smtClean="0"/>
              <a:t>29.09.2025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4B4694C-D05A-D2F0-AB31-F0295F5A9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863B05F-A2C7-0653-E67E-C9277D1CB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5FE6-8256-4C6A-BB99-95F3C2A67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362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C81C88-E7F0-65C3-6710-85E113B21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655F94F-A45A-A6D7-5EEC-F729FA95A6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37A014A-818F-3792-A9BA-26996BD34B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BA5404-CF8C-4C50-ABB5-49ABDF40AE65}" type="datetimeFigureOut">
              <a:rPr lang="ru-RU" smtClean="0"/>
              <a:t>29.09.2025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A98C239-11DF-C6D5-2C82-5A6FFFD7B6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505915-6C9D-13B8-A4A9-20E8A2AEAB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6635FE6-8256-4C6A-BB99-95F3C2A67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718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E38A77-67DF-CD33-F80D-3E20A4E629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Русь при Владимире Святом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FA6C2C7-0572-0DBA-600D-813382BFE8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49212" y="3602038"/>
            <a:ext cx="6518787" cy="2552956"/>
          </a:xfrm>
        </p:spPr>
        <p:txBody>
          <a:bodyPr/>
          <a:lstStyle/>
          <a:p>
            <a:r>
              <a:rPr lang="ru-RU" dirty="0"/>
              <a:t>§ 7–8 прочитать, стр.42 работаем с источником: письменно  ответить на вопросы к тексту. Сообщение по желанию: • Борис • Святополк Окаянный • Ярослав Мудрый • Глеб • Иларион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67CD16B-9A53-4ECE-69A0-CB9C1737B6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717032"/>
            <a:ext cx="2133785" cy="281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817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6E5D0D6B-4D1F-824D-BD7E-3C782CE14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26C14DE-1A41-CB55-7375-477731B169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Борьба Святославичей за власть и  начало княжения Владимира.</a:t>
            </a:r>
          </a:p>
          <a:p>
            <a:r>
              <a:rPr lang="ru-RU" dirty="0"/>
              <a:t>2. Система управления государством в  конце Х  — начале XI  в</a:t>
            </a:r>
          </a:p>
          <a:p>
            <a:r>
              <a:rPr lang="ru-RU" dirty="0"/>
              <a:t>3 .Внешняя политика князя Владимира.</a:t>
            </a:r>
          </a:p>
          <a:p>
            <a:r>
              <a:rPr lang="ru-RU" dirty="0"/>
              <a:t>4. Религиозная реформа.</a:t>
            </a:r>
          </a:p>
          <a:p>
            <a:r>
              <a:rPr lang="ru-RU" dirty="0"/>
              <a:t>5. Крещение Руси.</a:t>
            </a:r>
          </a:p>
        </p:txBody>
      </p:sp>
    </p:spTree>
    <p:extLst>
      <p:ext uri="{BB962C8B-B14F-4D97-AF65-F5344CB8AC3E}">
        <p14:creationId xmlns:p14="http://schemas.microsoft.com/office/powerpoint/2010/main" val="2527121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786CF6-79B2-EB38-36C8-025A10C56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1. Борьба Святославичей за власть и  начало княжения Владимира.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B9CC73-238D-C5C7-091D-C239836F92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36954"/>
            <a:ext cx="4048432" cy="4375355"/>
          </a:xfrm>
        </p:spPr>
        <p:txBody>
          <a:bodyPr/>
          <a:lstStyle/>
          <a:p>
            <a:r>
              <a:rPr lang="ru-RU" dirty="0"/>
              <a:t>Владимир Святославич (978/980—1015)</a:t>
            </a:r>
          </a:p>
          <a:p>
            <a:r>
              <a:rPr lang="ru-RU" dirty="0"/>
              <a:t>Расширил государство</a:t>
            </a:r>
          </a:p>
          <a:p>
            <a:r>
              <a:rPr lang="ru-RU" dirty="0"/>
              <a:t>Укрепил государство</a:t>
            </a:r>
          </a:p>
          <a:p>
            <a:r>
              <a:rPr lang="ru-RU" dirty="0"/>
              <a:t>Ввел единую веру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A180076-D421-06F1-CFEB-C8A32DEB94D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59717" y="2324934"/>
            <a:ext cx="6948831" cy="39087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FA9E4B6-5A02-F9FE-4A5A-9A3C18E7A273}"/>
              </a:ext>
            </a:extLst>
          </p:cNvPr>
          <p:cNvSpPr txBox="1"/>
          <p:nvPr/>
        </p:nvSpPr>
        <p:spPr>
          <a:xfrm>
            <a:off x="4886632" y="1543666"/>
            <a:ext cx="68235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333333"/>
                </a:solidFill>
                <a:effectLst/>
                <a:latin typeface="YS Text"/>
              </a:rPr>
              <a:t>Памятник Владимиру Великому, Москва,  2016,  Щербаков, Воскресенский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5866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A989F0-B710-AF7E-9A63-6A9D78A44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 Религиозная реформа.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C8F6E41-0669-7B4B-0C82-555E982B9E7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latin typeface="Aptos" panose="020B0004020202020204" pitchFamily="34" charset="0"/>
              </a:rPr>
              <a:t>980 г.–  Первая религиозная реформа. </a:t>
            </a:r>
          </a:p>
          <a:p>
            <a:pPr>
              <a:buNone/>
            </a:pPr>
            <a:r>
              <a:rPr lang="ru-RU" dirty="0">
                <a:latin typeface="Aptos" panose="020B0004020202020204" pitchFamily="34" charset="0"/>
              </a:rPr>
              <a:t>Владимир пытается создать общерусский языческий пантеон богов во главе с Перуном.</a:t>
            </a:r>
          </a:p>
          <a:p>
            <a:pPr>
              <a:buNone/>
            </a:pPr>
            <a:r>
              <a:rPr lang="ru-RU" dirty="0">
                <a:latin typeface="Aptos" panose="020B0004020202020204" pitchFamily="34" charset="0"/>
              </a:rPr>
              <a:t>В пантеон также входили: </a:t>
            </a:r>
            <a:r>
              <a:rPr lang="ru-RU" i="1" dirty="0">
                <a:latin typeface="Aptos" panose="020B0004020202020204" pitchFamily="34" charset="0"/>
              </a:rPr>
              <a:t>Даждьбог, Стрибог, Велес.</a:t>
            </a: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  <a:latin typeface="Aptos" panose="020B0004020202020204" pitchFamily="34" charset="0"/>
              </a:rPr>
              <a:t>Провал реформы</a:t>
            </a:r>
          </a:p>
          <a:p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EACA112E-AB69-25C6-5E14-975FDACDF67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925267" y="2025445"/>
            <a:ext cx="6292917" cy="3598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8195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</Words>
  <Application>Microsoft Office PowerPoint</Application>
  <PresentationFormat>Широкоэкранный</PresentationFormat>
  <Paragraphs>19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YS Text</vt:lpstr>
      <vt:lpstr>Тема Office</vt:lpstr>
      <vt:lpstr>Русь при Владимире Святом</vt:lpstr>
      <vt:lpstr>План</vt:lpstr>
      <vt:lpstr>1. Борьба Святославичей за власть и  начало княжения Владимира.</vt:lpstr>
      <vt:lpstr>4. Религиозная реформа.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2025-09-29T18:06:36Z</dcterms:created>
  <dcterms:modified xsi:type="dcterms:W3CDTF">2025-09-29T18:07:30Z</dcterms:modified>
</cp:coreProperties>
</file>