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70" r:id="rId3"/>
    <p:sldId id="26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50567-2D30-4743-B28C-1F48E0A0B97E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72F6F-391A-4F21-A79D-43F714FFA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200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A83C7-C953-4975-9A17-093DF424955E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E226C8-9B57-8131-7914-483CAADC50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73D43C5-5184-8D20-C1CE-56735AB5F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DA3596-63E0-8712-D4FD-12DB51C72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DE0F7-061E-45C5-9D57-865283782942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6C2085-4026-EFFF-DDFC-DE04C3E34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68F67E-2CC9-FB34-427C-53DD907EC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70C-E328-42A3-81C2-54AB597D9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653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401D93-372A-61B0-4F1C-5C5B5190A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F18ABEC-6DFC-21B9-B960-5D0F58BF1F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46C835-FB30-F2C8-4390-44E0176F2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DE0F7-061E-45C5-9D57-865283782942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CB4562-EB61-3E29-2358-72249D813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6160B6-11E8-9051-3F4B-77E98A969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70C-E328-42A3-81C2-54AB597D9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046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45ABC0C-0065-6452-4D87-DB8909916E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2B26A9E-6E44-7C44-2AE1-1B967C4140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026C683-1057-69B0-9D91-74CBB946F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DE0F7-061E-45C5-9D57-865283782942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FDB4BA-C7A5-FEC6-9249-D93CDEFB6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4BF69D-2F8A-E502-F112-A422A6493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70C-E328-42A3-81C2-54AB597D9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145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342DA9-B2E8-0E35-C94A-293620459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8964F9-D9AC-B9E8-0D8A-C0CB31B1CD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B6FE60-821E-0581-E823-6C845C1A2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DE0F7-061E-45C5-9D57-865283782942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8F25B6C-B1AD-CF03-D98B-4E3B43960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080834-A0C6-0A06-4FE9-98CAF9949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70C-E328-42A3-81C2-54AB597D9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191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7E9F66-37EB-F261-DE57-A59476CF0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EE2B191-0EE8-986D-C4D6-8AB4838A74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CAE1C1-BB63-EBE4-20CC-429C26FD8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DE0F7-061E-45C5-9D57-865283782942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5043C4-81A9-8EE7-6092-9C8F0926C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C2E925-D1A6-1E50-E827-AC7138D98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70C-E328-42A3-81C2-54AB597D9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442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DEC134-15FD-F70C-D61A-FC3E118DC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635E62-50F7-6DA8-E703-9330AD1429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A5FAC00-02D6-E319-456F-78335747E1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2940EB5-3009-051D-D6F9-EE4ED4C48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DE0F7-061E-45C5-9D57-865283782942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1B99A0F-8E48-47CA-FC8D-1335E68E9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7B3BAB1-EE14-2B8F-0571-14A07721F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70C-E328-42A3-81C2-54AB597D9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673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23F517-3287-FDDC-617E-AF0C60438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A0A1AB0-E483-D55A-B2E5-8F4C2950F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18651A1-C38C-6260-8DCB-6DE434F034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6AF9576-55FF-CB79-7409-B7E82ACB0B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D3A5EDC-CD24-C0BC-67BE-4E277FCEC8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8CACC00-F5BA-C746-C7A9-0EBA532F7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DE0F7-061E-45C5-9D57-865283782942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D1A53B9-DE30-3F1B-333C-91A7B50FF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59B5351-5CBB-8309-BCB6-B9D28AB62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70C-E328-42A3-81C2-54AB597D9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556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F34493-A07A-C549-7CB5-6C8A4A887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64AEA55-62DE-2B55-5161-47FDF56E6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DE0F7-061E-45C5-9D57-865283782942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E84CD11-48E3-5C4C-650F-FED64CA65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739F497-6153-CAED-F483-BDAE29E8E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70C-E328-42A3-81C2-54AB597D9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512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E22C4B2-2E00-CF42-6D34-336AF88C9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DE0F7-061E-45C5-9D57-865283782942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1C3CD93-7949-D7D9-808E-FB055B271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72EE196-7D18-C3E3-F5DE-84E8F94FA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70C-E328-42A3-81C2-54AB597D9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533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5BB355-BB07-528F-5AA1-D53C6E5EF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D15D63-26E9-9D17-82EC-67BC34908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9559261-BC61-D488-197C-6E9D8221DB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A8ACF4C-478F-26B1-E378-C5CBB4EF3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DE0F7-061E-45C5-9D57-865283782942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BC79650-FDE0-F728-2EB8-5CFD86771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5A62A0A-902D-62F0-3624-2E9FAD66A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70C-E328-42A3-81C2-54AB597D9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948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80BBBB-B385-6107-E432-4C89AC8AC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FCD4068-4208-1894-570A-713AB1114D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774F204-4A14-8291-5395-A422846D6E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B80A4EB-B5E0-2812-6D27-57C5629E7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DE0F7-061E-45C5-9D57-865283782942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EC1C590-C4D9-5EEC-C6AC-330467329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B3ED7EB-9ACC-C60C-2EAA-C137BAFB4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70C-E328-42A3-81C2-54AB597D9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820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9B516C-71DD-47DC-59E6-9AD9783AA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2ADC3DC-5106-325B-83CA-9FCF56A14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1B45B7-549B-CB3A-D67E-32132E0E4B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4DE0F7-061E-45C5-9D57-865283782942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C05174-6A4B-A451-46A3-6C731B49DD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EB158A-ED79-5603-025B-2883F62F91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BB570C-E328-42A3-81C2-54AB597D9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585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BF0AD9-8878-20B1-F988-F14EEFA49C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Сельский и городской мир в эпоху зарождения капитализма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0B49159-1F1B-9512-8B22-4D68867D65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/>
              <a:t>Д.з</a:t>
            </a:r>
            <a:r>
              <a:rPr lang="ru-RU" dirty="0"/>
              <a:t>. п 4 прочитать. По желанию  подготовить презентацию на тему :Одежда и мода в Европейских  странах  в </a:t>
            </a:r>
            <a:r>
              <a:rPr lang="ru-RU"/>
              <a:t>16-17 веке.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10D9A5E-240A-86C1-F690-F9F8D580B3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758" y="4187252"/>
            <a:ext cx="1765191" cy="2521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605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880487-A68D-28B6-8F42-63A7CCC15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790ACF-3D33-62E4-1E8A-DA56028804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Население Европы</a:t>
            </a:r>
          </a:p>
          <a:p>
            <a:r>
              <a:rPr lang="ru-RU" dirty="0"/>
              <a:t>2 .Расцвет денежной экономики</a:t>
            </a:r>
          </a:p>
          <a:p>
            <a:r>
              <a:rPr lang="ru-RU" dirty="0"/>
              <a:t>3 .Развитие капитализма</a:t>
            </a:r>
          </a:p>
          <a:p>
            <a:r>
              <a:rPr lang="ru-RU" dirty="0"/>
              <a:t>4. В деревню приходят деньги</a:t>
            </a:r>
          </a:p>
          <a:p>
            <a:r>
              <a:rPr lang="ru-RU" dirty="0"/>
              <a:t>5. К западу от Эльбы</a:t>
            </a:r>
          </a:p>
          <a:p>
            <a:r>
              <a:rPr lang="ru-RU" dirty="0"/>
              <a:t>6. Центральная Европа</a:t>
            </a:r>
          </a:p>
          <a:p>
            <a:r>
              <a:rPr lang="ru-RU" dirty="0"/>
              <a:t>7. Город в раннее Новое время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7503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955" y="344600"/>
            <a:ext cx="8352503" cy="116956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Биржи и банки- новое явление в экономике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752445" y="2117707"/>
            <a:ext cx="78038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u="sng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Биржа</a:t>
            </a:r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место, для заключения торговых сделок.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752445" y="2767413"/>
            <a:ext cx="991555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u="sng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Банк 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–финансовое  учреждение, собирающее и накапливающее деньги, предоставляющее деньги в долг, с уплатой процентов.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8BBE92-F550-E69F-5A53-1AE9D4568766}"/>
              </a:ext>
            </a:extLst>
          </p:cNvPr>
          <p:cNvSpPr txBox="1"/>
          <p:nvPr/>
        </p:nvSpPr>
        <p:spPr>
          <a:xfrm>
            <a:off x="752445" y="4051436"/>
            <a:ext cx="1012203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Предпринимательство –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деятельность человека, направленная на производство товаров и услуг с целью получения прибыли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</Words>
  <Application>Microsoft Office PowerPoint</Application>
  <PresentationFormat>Широкоэкранный</PresentationFormat>
  <Paragraphs>15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Times New Roman</vt:lpstr>
      <vt:lpstr>Тема Office</vt:lpstr>
      <vt:lpstr>Сельский и городской мир в эпоху зарождения капитализма</vt:lpstr>
      <vt:lpstr>План </vt:lpstr>
      <vt:lpstr> Биржи и банки- новое явление в экономике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2025-08-22T17:33:37Z</dcterms:created>
  <dcterms:modified xsi:type="dcterms:W3CDTF">2025-08-22T17:34:35Z</dcterms:modified>
</cp:coreProperties>
</file>