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4" r:id="rId3"/>
    <p:sldId id="287" r:id="rId4"/>
    <p:sldId id="29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8F53CA-F144-4590-B604-95A182692CA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50AAAB-0EE2-404D-A0D7-D12C2A5FA094}">
      <dgm:prSet phldrT="[Текст]"/>
      <dgm:spPr/>
      <dgm:t>
        <a:bodyPr/>
        <a:lstStyle/>
        <a:p>
          <a:r>
            <a:rPr lang="ru-RU" dirty="0"/>
            <a:t>Венгрия</a:t>
          </a:r>
        </a:p>
      </dgm:t>
    </dgm:pt>
    <dgm:pt modelId="{92264493-B42F-423A-A287-D43C0EABA62E}" type="parTrans" cxnId="{462D0E4C-F9B7-40B2-8585-F92647897C2F}">
      <dgm:prSet/>
      <dgm:spPr/>
      <dgm:t>
        <a:bodyPr/>
        <a:lstStyle/>
        <a:p>
          <a:endParaRPr lang="ru-RU"/>
        </a:p>
      </dgm:t>
    </dgm:pt>
    <dgm:pt modelId="{E0907A83-F086-4D71-8981-7DD252A893B6}" type="sibTrans" cxnId="{462D0E4C-F9B7-40B2-8585-F92647897C2F}">
      <dgm:prSet/>
      <dgm:spPr/>
      <dgm:t>
        <a:bodyPr/>
        <a:lstStyle/>
        <a:p>
          <a:endParaRPr lang="ru-RU"/>
        </a:p>
      </dgm:t>
    </dgm:pt>
    <dgm:pt modelId="{D770F021-EDED-4938-9837-FF816A43C573}">
      <dgm:prSet phldrT="[Текст]"/>
      <dgm:spPr/>
      <dgm:t>
        <a:bodyPr/>
        <a:lstStyle/>
        <a:p>
          <a:r>
            <a:rPr lang="ru-RU" dirty="0"/>
            <a:t>Центральная часть и </a:t>
          </a:r>
          <a:r>
            <a:rPr lang="ru-RU" dirty="0" err="1"/>
            <a:t>ст.Буда</a:t>
          </a:r>
          <a:r>
            <a:rPr lang="ru-RU" dirty="0"/>
            <a:t> –принадлежит туркам. Трансильвания их вассал</a:t>
          </a:r>
        </a:p>
      </dgm:t>
    </dgm:pt>
    <dgm:pt modelId="{4BB2C026-433A-4F9A-844D-952F31338DAE}" type="parTrans" cxnId="{27C2CCBF-A065-47E1-B334-BCE42814B212}">
      <dgm:prSet/>
      <dgm:spPr/>
      <dgm:t>
        <a:bodyPr/>
        <a:lstStyle/>
        <a:p>
          <a:endParaRPr lang="ru-RU"/>
        </a:p>
      </dgm:t>
    </dgm:pt>
    <dgm:pt modelId="{8DF9C823-BAD3-4E01-A5EF-FBEAB077FA00}" type="sibTrans" cxnId="{27C2CCBF-A065-47E1-B334-BCE42814B212}">
      <dgm:prSet/>
      <dgm:spPr/>
      <dgm:t>
        <a:bodyPr/>
        <a:lstStyle/>
        <a:p>
          <a:endParaRPr lang="ru-RU"/>
        </a:p>
      </dgm:t>
    </dgm:pt>
    <dgm:pt modelId="{DD935BEB-38A4-46F2-9664-817945F2EB5D}">
      <dgm:prSet phldrT="[Текст]"/>
      <dgm:spPr/>
      <dgm:t>
        <a:bodyPr/>
        <a:lstStyle/>
        <a:p>
          <a:r>
            <a:rPr lang="ru-RU" dirty="0"/>
            <a:t>Земли на западе и севере страны , как и Чехию получил Фердинанд Габсбург , правитель Австрии</a:t>
          </a:r>
        </a:p>
      </dgm:t>
    </dgm:pt>
    <dgm:pt modelId="{083AFBDC-7178-40AA-99DB-567BEB4FB005}" type="parTrans" cxnId="{121902B2-4EE1-4A6A-B953-9CDBC79F9558}">
      <dgm:prSet/>
      <dgm:spPr/>
      <dgm:t>
        <a:bodyPr/>
        <a:lstStyle/>
        <a:p>
          <a:endParaRPr lang="ru-RU"/>
        </a:p>
      </dgm:t>
    </dgm:pt>
    <dgm:pt modelId="{E69E7440-D5EF-4B6C-9D4F-7643F31A83C9}" type="sibTrans" cxnId="{121902B2-4EE1-4A6A-B953-9CDBC79F9558}">
      <dgm:prSet/>
      <dgm:spPr/>
      <dgm:t>
        <a:bodyPr/>
        <a:lstStyle/>
        <a:p>
          <a:endParaRPr lang="ru-RU"/>
        </a:p>
      </dgm:t>
    </dgm:pt>
    <dgm:pt modelId="{3844165D-5285-4457-B556-DD6221E6D55B}" type="pres">
      <dgm:prSet presAssocID="{7C8F53CA-F144-4590-B604-95A182692C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1AB9E47-5A7C-4A17-8C95-9BF9E83E2642}" type="pres">
      <dgm:prSet presAssocID="{CA50AAAB-0EE2-404D-A0D7-D12C2A5FA094}" presName="hierRoot1" presStyleCnt="0">
        <dgm:presLayoutVars>
          <dgm:hierBranch val="init"/>
        </dgm:presLayoutVars>
      </dgm:prSet>
      <dgm:spPr/>
    </dgm:pt>
    <dgm:pt modelId="{34FB8E37-997F-4229-9CF5-FFBDC39E4A22}" type="pres">
      <dgm:prSet presAssocID="{CA50AAAB-0EE2-404D-A0D7-D12C2A5FA094}" presName="rootComposite1" presStyleCnt="0"/>
      <dgm:spPr/>
    </dgm:pt>
    <dgm:pt modelId="{667BE044-9CDE-4F5B-89A6-88848D611076}" type="pres">
      <dgm:prSet presAssocID="{CA50AAAB-0EE2-404D-A0D7-D12C2A5FA094}" presName="rootText1" presStyleLbl="node0" presStyleIdx="0" presStyleCnt="1">
        <dgm:presLayoutVars>
          <dgm:chPref val="3"/>
        </dgm:presLayoutVars>
      </dgm:prSet>
      <dgm:spPr/>
    </dgm:pt>
    <dgm:pt modelId="{D8DD5A23-AFAB-411A-B1B3-C73F081DA841}" type="pres">
      <dgm:prSet presAssocID="{CA50AAAB-0EE2-404D-A0D7-D12C2A5FA094}" presName="rootConnector1" presStyleLbl="node1" presStyleIdx="0" presStyleCnt="0"/>
      <dgm:spPr/>
    </dgm:pt>
    <dgm:pt modelId="{FA32A01A-3F34-409C-9986-8F4998F5991D}" type="pres">
      <dgm:prSet presAssocID="{CA50AAAB-0EE2-404D-A0D7-D12C2A5FA094}" presName="hierChild2" presStyleCnt="0"/>
      <dgm:spPr/>
    </dgm:pt>
    <dgm:pt modelId="{52FC29C4-1337-4F42-AF19-1082A5DA76CE}" type="pres">
      <dgm:prSet presAssocID="{4BB2C026-433A-4F9A-844D-952F31338DAE}" presName="Name37" presStyleLbl="parChTrans1D2" presStyleIdx="0" presStyleCnt="2"/>
      <dgm:spPr/>
    </dgm:pt>
    <dgm:pt modelId="{5D8338AD-B635-4134-95C6-D1A63D62F6F5}" type="pres">
      <dgm:prSet presAssocID="{D770F021-EDED-4938-9837-FF816A43C573}" presName="hierRoot2" presStyleCnt="0">
        <dgm:presLayoutVars>
          <dgm:hierBranch val="init"/>
        </dgm:presLayoutVars>
      </dgm:prSet>
      <dgm:spPr/>
    </dgm:pt>
    <dgm:pt modelId="{B0CE7859-4000-4F64-9325-E6E847B76E21}" type="pres">
      <dgm:prSet presAssocID="{D770F021-EDED-4938-9837-FF816A43C573}" presName="rootComposite" presStyleCnt="0"/>
      <dgm:spPr/>
    </dgm:pt>
    <dgm:pt modelId="{2664CC0D-C0A6-4B58-B6EF-C10B409675B0}" type="pres">
      <dgm:prSet presAssocID="{D770F021-EDED-4938-9837-FF816A43C573}" presName="rootText" presStyleLbl="node2" presStyleIdx="0" presStyleCnt="2" custScaleX="224178" custScaleY="114135" custLinFactNeighborX="-1091" custLinFactNeighborY="320">
        <dgm:presLayoutVars>
          <dgm:chPref val="3"/>
        </dgm:presLayoutVars>
      </dgm:prSet>
      <dgm:spPr/>
    </dgm:pt>
    <dgm:pt modelId="{F2CF05FC-4DBC-430D-8467-1324721D9A0B}" type="pres">
      <dgm:prSet presAssocID="{D770F021-EDED-4938-9837-FF816A43C573}" presName="rootConnector" presStyleLbl="node2" presStyleIdx="0" presStyleCnt="2"/>
      <dgm:spPr/>
    </dgm:pt>
    <dgm:pt modelId="{7386DD6F-C1F5-4CBA-8BFA-106D47AA2CFB}" type="pres">
      <dgm:prSet presAssocID="{D770F021-EDED-4938-9837-FF816A43C573}" presName="hierChild4" presStyleCnt="0"/>
      <dgm:spPr/>
    </dgm:pt>
    <dgm:pt modelId="{E08846E2-A38B-4A4F-93A1-853495D39AE1}" type="pres">
      <dgm:prSet presAssocID="{D770F021-EDED-4938-9837-FF816A43C573}" presName="hierChild5" presStyleCnt="0"/>
      <dgm:spPr/>
    </dgm:pt>
    <dgm:pt modelId="{3AD47B65-5A97-4863-83B8-A1AD2AC94EB3}" type="pres">
      <dgm:prSet presAssocID="{083AFBDC-7178-40AA-99DB-567BEB4FB005}" presName="Name37" presStyleLbl="parChTrans1D2" presStyleIdx="1" presStyleCnt="2"/>
      <dgm:spPr/>
    </dgm:pt>
    <dgm:pt modelId="{21C4DCBF-EC48-4520-9670-8B0C52B3FBE3}" type="pres">
      <dgm:prSet presAssocID="{DD935BEB-38A4-46F2-9664-817945F2EB5D}" presName="hierRoot2" presStyleCnt="0">
        <dgm:presLayoutVars>
          <dgm:hierBranch val="init"/>
        </dgm:presLayoutVars>
      </dgm:prSet>
      <dgm:spPr/>
    </dgm:pt>
    <dgm:pt modelId="{26EEEBEF-6FA9-44A9-B53E-E753157D48A5}" type="pres">
      <dgm:prSet presAssocID="{DD935BEB-38A4-46F2-9664-817945F2EB5D}" presName="rootComposite" presStyleCnt="0"/>
      <dgm:spPr/>
    </dgm:pt>
    <dgm:pt modelId="{3B0D23BF-4490-482A-88AA-921695651692}" type="pres">
      <dgm:prSet presAssocID="{DD935BEB-38A4-46F2-9664-817945F2EB5D}" presName="rootText" presStyleLbl="node2" presStyleIdx="1" presStyleCnt="2" custScaleX="214029" custScaleY="113606">
        <dgm:presLayoutVars>
          <dgm:chPref val="3"/>
        </dgm:presLayoutVars>
      </dgm:prSet>
      <dgm:spPr/>
    </dgm:pt>
    <dgm:pt modelId="{D10C88BC-F1E0-4363-AF93-94A44B30498F}" type="pres">
      <dgm:prSet presAssocID="{DD935BEB-38A4-46F2-9664-817945F2EB5D}" presName="rootConnector" presStyleLbl="node2" presStyleIdx="1" presStyleCnt="2"/>
      <dgm:spPr/>
    </dgm:pt>
    <dgm:pt modelId="{66D979DC-F3F5-4C3D-B4F0-5451B0829835}" type="pres">
      <dgm:prSet presAssocID="{DD935BEB-38A4-46F2-9664-817945F2EB5D}" presName="hierChild4" presStyleCnt="0"/>
      <dgm:spPr/>
    </dgm:pt>
    <dgm:pt modelId="{2D6B32B9-52F5-4A00-941A-9F8D168B49FF}" type="pres">
      <dgm:prSet presAssocID="{DD935BEB-38A4-46F2-9664-817945F2EB5D}" presName="hierChild5" presStyleCnt="0"/>
      <dgm:spPr/>
    </dgm:pt>
    <dgm:pt modelId="{7F8B6D97-3CA3-4070-B37B-E998CF7FD730}" type="pres">
      <dgm:prSet presAssocID="{CA50AAAB-0EE2-404D-A0D7-D12C2A5FA094}" presName="hierChild3" presStyleCnt="0"/>
      <dgm:spPr/>
    </dgm:pt>
  </dgm:ptLst>
  <dgm:cxnLst>
    <dgm:cxn modelId="{4946A60D-B585-455D-9E83-829165762A1F}" type="presOf" srcId="{CA50AAAB-0EE2-404D-A0D7-D12C2A5FA094}" destId="{D8DD5A23-AFAB-411A-B1B3-C73F081DA841}" srcOrd="1" destOrd="0" presId="urn:microsoft.com/office/officeart/2005/8/layout/orgChart1"/>
    <dgm:cxn modelId="{5D9C0238-80AF-4E1A-A7DE-BBB0383B5E05}" type="presOf" srcId="{D770F021-EDED-4938-9837-FF816A43C573}" destId="{F2CF05FC-4DBC-430D-8467-1324721D9A0B}" srcOrd="1" destOrd="0" presId="urn:microsoft.com/office/officeart/2005/8/layout/orgChart1"/>
    <dgm:cxn modelId="{F39A1041-E01F-4EF1-A777-31820F2094E5}" type="presOf" srcId="{4BB2C026-433A-4F9A-844D-952F31338DAE}" destId="{52FC29C4-1337-4F42-AF19-1082A5DA76CE}" srcOrd="0" destOrd="0" presId="urn:microsoft.com/office/officeart/2005/8/layout/orgChart1"/>
    <dgm:cxn modelId="{99BFC661-2E35-4671-812E-471A9A6CD0DD}" type="presOf" srcId="{D770F021-EDED-4938-9837-FF816A43C573}" destId="{2664CC0D-C0A6-4B58-B6EF-C10B409675B0}" srcOrd="0" destOrd="0" presId="urn:microsoft.com/office/officeart/2005/8/layout/orgChart1"/>
    <dgm:cxn modelId="{14E0FA69-C908-46CD-97FB-D657C4247C28}" type="presOf" srcId="{7C8F53CA-F144-4590-B604-95A182692CAF}" destId="{3844165D-5285-4457-B556-DD6221E6D55B}" srcOrd="0" destOrd="0" presId="urn:microsoft.com/office/officeart/2005/8/layout/orgChart1"/>
    <dgm:cxn modelId="{462D0E4C-F9B7-40B2-8585-F92647897C2F}" srcId="{7C8F53CA-F144-4590-B604-95A182692CAF}" destId="{CA50AAAB-0EE2-404D-A0D7-D12C2A5FA094}" srcOrd="0" destOrd="0" parTransId="{92264493-B42F-423A-A287-D43C0EABA62E}" sibTransId="{E0907A83-F086-4D71-8981-7DD252A893B6}"/>
    <dgm:cxn modelId="{10023184-E15C-41DE-B250-BE9994F4CDCF}" type="presOf" srcId="{083AFBDC-7178-40AA-99DB-567BEB4FB005}" destId="{3AD47B65-5A97-4863-83B8-A1AD2AC94EB3}" srcOrd="0" destOrd="0" presId="urn:microsoft.com/office/officeart/2005/8/layout/orgChart1"/>
    <dgm:cxn modelId="{DE4363B0-F139-4BBB-9B71-D6249F7D981A}" type="presOf" srcId="{DD935BEB-38A4-46F2-9664-817945F2EB5D}" destId="{3B0D23BF-4490-482A-88AA-921695651692}" srcOrd="0" destOrd="0" presId="urn:microsoft.com/office/officeart/2005/8/layout/orgChart1"/>
    <dgm:cxn modelId="{121902B2-4EE1-4A6A-B953-9CDBC79F9558}" srcId="{CA50AAAB-0EE2-404D-A0D7-D12C2A5FA094}" destId="{DD935BEB-38A4-46F2-9664-817945F2EB5D}" srcOrd="1" destOrd="0" parTransId="{083AFBDC-7178-40AA-99DB-567BEB4FB005}" sibTransId="{E69E7440-D5EF-4B6C-9D4F-7643F31A83C9}"/>
    <dgm:cxn modelId="{27C2CCBF-A065-47E1-B334-BCE42814B212}" srcId="{CA50AAAB-0EE2-404D-A0D7-D12C2A5FA094}" destId="{D770F021-EDED-4938-9837-FF816A43C573}" srcOrd="0" destOrd="0" parTransId="{4BB2C026-433A-4F9A-844D-952F31338DAE}" sibTransId="{8DF9C823-BAD3-4E01-A5EF-FBEAB077FA00}"/>
    <dgm:cxn modelId="{DD5B40D2-C854-473A-A14E-A71943A71174}" type="presOf" srcId="{DD935BEB-38A4-46F2-9664-817945F2EB5D}" destId="{D10C88BC-F1E0-4363-AF93-94A44B30498F}" srcOrd="1" destOrd="0" presId="urn:microsoft.com/office/officeart/2005/8/layout/orgChart1"/>
    <dgm:cxn modelId="{CF2DAEED-6FA5-49B9-BC04-E57E720EF39F}" type="presOf" srcId="{CA50AAAB-0EE2-404D-A0D7-D12C2A5FA094}" destId="{667BE044-9CDE-4F5B-89A6-88848D611076}" srcOrd="0" destOrd="0" presId="urn:microsoft.com/office/officeart/2005/8/layout/orgChart1"/>
    <dgm:cxn modelId="{D623A041-DC8E-410D-B761-99DFBC0AFD6C}" type="presParOf" srcId="{3844165D-5285-4457-B556-DD6221E6D55B}" destId="{51AB9E47-5A7C-4A17-8C95-9BF9E83E2642}" srcOrd="0" destOrd="0" presId="urn:microsoft.com/office/officeart/2005/8/layout/orgChart1"/>
    <dgm:cxn modelId="{4AD2FEB9-0728-44C6-9E38-00DB6B8B9A00}" type="presParOf" srcId="{51AB9E47-5A7C-4A17-8C95-9BF9E83E2642}" destId="{34FB8E37-997F-4229-9CF5-FFBDC39E4A22}" srcOrd="0" destOrd="0" presId="urn:microsoft.com/office/officeart/2005/8/layout/orgChart1"/>
    <dgm:cxn modelId="{9CEE01B2-0EF7-4202-8EE8-B844490B110F}" type="presParOf" srcId="{34FB8E37-997F-4229-9CF5-FFBDC39E4A22}" destId="{667BE044-9CDE-4F5B-89A6-88848D611076}" srcOrd="0" destOrd="0" presId="urn:microsoft.com/office/officeart/2005/8/layout/orgChart1"/>
    <dgm:cxn modelId="{6F8B9D8C-3DC1-4C48-9527-9E0D5613E8DD}" type="presParOf" srcId="{34FB8E37-997F-4229-9CF5-FFBDC39E4A22}" destId="{D8DD5A23-AFAB-411A-B1B3-C73F081DA841}" srcOrd="1" destOrd="0" presId="urn:microsoft.com/office/officeart/2005/8/layout/orgChart1"/>
    <dgm:cxn modelId="{FC9C8633-FE90-4BFC-8E99-8735346847E2}" type="presParOf" srcId="{51AB9E47-5A7C-4A17-8C95-9BF9E83E2642}" destId="{FA32A01A-3F34-409C-9986-8F4998F5991D}" srcOrd="1" destOrd="0" presId="urn:microsoft.com/office/officeart/2005/8/layout/orgChart1"/>
    <dgm:cxn modelId="{7F6DFF03-CF19-4C77-90EE-FD22B3BC7669}" type="presParOf" srcId="{FA32A01A-3F34-409C-9986-8F4998F5991D}" destId="{52FC29C4-1337-4F42-AF19-1082A5DA76CE}" srcOrd="0" destOrd="0" presId="urn:microsoft.com/office/officeart/2005/8/layout/orgChart1"/>
    <dgm:cxn modelId="{B334C72C-978F-4832-BAC1-D6B408E9DAA1}" type="presParOf" srcId="{FA32A01A-3F34-409C-9986-8F4998F5991D}" destId="{5D8338AD-B635-4134-95C6-D1A63D62F6F5}" srcOrd="1" destOrd="0" presId="urn:microsoft.com/office/officeart/2005/8/layout/orgChart1"/>
    <dgm:cxn modelId="{532E718E-0D71-4B61-9F99-58D93060E6DF}" type="presParOf" srcId="{5D8338AD-B635-4134-95C6-D1A63D62F6F5}" destId="{B0CE7859-4000-4F64-9325-E6E847B76E21}" srcOrd="0" destOrd="0" presId="urn:microsoft.com/office/officeart/2005/8/layout/orgChart1"/>
    <dgm:cxn modelId="{07B21FD6-1A01-49F9-91B8-25025F518E2A}" type="presParOf" srcId="{B0CE7859-4000-4F64-9325-E6E847B76E21}" destId="{2664CC0D-C0A6-4B58-B6EF-C10B409675B0}" srcOrd="0" destOrd="0" presId="urn:microsoft.com/office/officeart/2005/8/layout/orgChart1"/>
    <dgm:cxn modelId="{9C320065-4074-4448-8394-45C61B83C82B}" type="presParOf" srcId="{B0CE7859-4000-4F64-9325-E6E847B76E21}" destId="{F2CF05FC-4DBC-430D-8467-1324721D9A0B}" srcOrd="1" destOrd="0" presId="urn:microsoft.com/office/officeart/2005/8/layout/orgChart1"/>
    <dgm:cxn modelId="{D8A4D340-E4B7-469D-845E-63E0565A51FD}" type="presParOf" srcId="{5D8338AD-B635-4134-95C6-D1A63D62F6F5}" destId="{7386DD6F-C1F5-4CBA-8BFA-106D47AA2CFB}" srcOrd="1" destOrd="0" presId="urn:microsoft.com/office/officeart/2005/8/layout/orgChart1"/>
    <dgm:cxn modelId="{5EE28A02-0D03-420D-A8B6-259980564F45}" type="presParOf" srcId="{5D8338AD-B635-4134-95C6-D1A63D62F6F5}" destId="{E08846E2-A38B-4A4F-93A1-853495D39AE1}" srcOrd="2" destOrd="0" presId="urn:microsoft.com/office/officeart/2005/8/layout/orgChart1"/>
    <dgm:cxn modelId="{85D9C156-FF6F-4F3E-B09C-256E73A6E03A}" type="presParOf" srcId="{FA32A01A-3F34-409C-9986-8F4998F5991D}" destId="{3AD47B65-5A97-4863-83B8-A1AD2AC94EB3}" srcOrd="2" destOrd="0" presId="urn:microsoft.com/office/officeart/2005/8/layout/orgChart1"/>
    <dgm:cxn modelId="{D511A14D-008D-4B71-9A9B-2AAB554F2D34}" type="presParOf" srcId="{FA32A01A-3F34-409C-9986-8F4998F5991D}" destId="{21C4DCBF-EC48-4520-9670-8B0C52B3FBE3}" srcOrd="3" destOrd="0" presId="urn:microsoft.com/office/officeart/2005/8/layout/orgChart1"/>
    <dgm:cxn modelId="{611D4FB0-8ADD-4988-9850-A0F17936FF5F}" type="presParOf" srcId="{21C4DCBF-EC48-4520-9670-8B0C52B3FBE3}" destId="{26EEEBEF-6FA9-44A9-B53E-E753157D48A5}" srcOrd="0" destOrd="0" presId="urn:microsoft.com/office/officeart/2005/8/layout/orgChart1"/>
    <dgm:cxn modelId="{C8DAA02A-C69B-482D-826F-55F0352C7C77}" type="presParOf" srcId="{26EEEBEF-6FA9-44A9-B53E-E753157D48A5}" destId="{3B0D23BF-4490-482A-88AA-921695651692}" srcOrd="0" destOrd="0" presId="urn:microsoft.com/office/officeart/2005/8/layout/orgChart1"/>
    <dgm:cxn modelId="{C308FC3A-4F51-4FE2-8A47-ED2747442939}" type="presParOf" srcId="{26EEEBEF-6FA9-44A9-B53E-E753157D48A5}" destId="{D10C88BC-F1E0-4363-AF93-94A44B30498F}" srcOrd="1" destOrd="0" presId="urn:microsoft.com/office/officeart/2005/8/layout/orgChart1"/>
    <dgm:cxn modelId="{890F4141-D03D-4BC9-9B72-E23FF0E7A2BA}" type="presParOf" srcId="{21C4DCBF-EC48-4520-9670-8B0C52B3FBE3}" destId="{66D979DC-F3F5-4C3D-B4F0-5451B0829835}" srcOrd="1" destOrd="0" presId="urn:microsoft.com/office/officeart/2005/8/layout/orgChart1"/>
    <dgm:cxn modelId="{E30B9927-DF32-418E-A011-586B98429FF2}" type="presParOf" srcId="{21C4DCBF-EC48-4520-9670-8B0C52B3FBE3}" destId="{2D6B32B9-52F5-4A00-941A-9F8D168B49FF}" srcOrd="2" destOrd="0" presId="urn:microsoft.com/office/officeart/2005/8/layout/orgChart1"/>
    <dgm:cxn modelId="{511B0772-583D-4E1F-BF10-C40125FAF21E}" type="presParOf" srcId="{51AB9E47-5A7C-4A17-8C95-9BF9E83E2642}" destId="{7F8B6D97-3CA3-4070-B37B-E998CF7FD73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47B65-5A97-4863-83B8-A1AD2AC94EB3}">
      <dsp:nvSpPr>
        <dsp:cNvPr id="0" name=""/>
        <dsp:cNvSpPr/>
      </dsp:nvSpPr>
      <dsp:spPr>
        <a:xfrm>
          <a:off x="5904270" y="1374806"/>
          <a:ext cx="3149831" cy="539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789"/>
              </a:lnTo>
              <a:lnTo>
                <a:pt x="3149831" y="269789"/>
              </a:lnTo>
              <a:lnTo>
                <a:pt x="3149831" y="53957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C29C4-1337-4F42-AF19-1082A5DA76CE}">
      <dsp:nvSpPr>
        <dsp:cNvPr id="0" name=""/>
        <dsp:cNvSpPr/>
      </dsp:nvSpPr>
      <dsp:spPr>
        <a:xfrm>
          <a:off x="2880042" y="1374806"/>
          <a:ext cx="3024228" cy="543690"/>
        </a:xfrm>
        <a:custGeom>
          <a:avLst/>
          <a:gdLst/>
          <a:ahLst/>
          <a:cxnLst/>
          <a:rect l="0" t="0" r="0" b="0"/>
          <a:pathLst>
            <a:path>
              <a:moveTo>
                <a:pt x="3024228" y="0"/>
              </a:moveTo>
              <a:lnTo>
                <a:pt x="3024228" y="273900"/>
              </a:lnTo>
              <a:lnTo>
                <a:pt x="0" y="273900"/>
              </a:lnTo>
              <a:lnTo>
                <a:pt x="0" y="54369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BE044-9CDE-4F5B-89A6-88848D611076}">
      <dsp:nvSpPr>
        <dsp:cNvPr id="0" name=""/>
        <dsp:cNvSpPr/>
      </dsp:nvSpPr>
      <dsp:spPr>
        <a:xfrm>
          <a:off x="4619558" y="90094"/>
          <a:ext cx="2569424" cy="1284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Венгрия</a:t>
          </a:r>
        </a:p>
      </dsp:txBody>
      <dsp:txXfrm>
        <a:off x="4619558" y="90094"/>
        <a:ext cx="2569424" cy="1284712"/>
      </dsp:txXfrm>
    </dsp:sp>
    <dsp:sp modelId="{2664CC0D-C0A6-4B58-B6EF-C10B409675B0}">
      <dsp:nvSpPr>
        <dsp:cNvPr id="0" name=""/>
        <dsp:cNvSpPr/>
      </dsp:nvSpPr>
      <dsp:spPr>
        <a:xfrm>
          <a:off x="0" y="1918497"/>
          <a:ext cx="5760084" cy="14663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Центральная часть и </a:t>
          </a:r>
          <a:r>
            <a:rPr lang="ru-RU" sz="2800" kern="1200" dirty="0" err="1"/>
            <a:t>ст.Буда</a:t>
          </a:r>
          <a:r>
            <a:rPr lang="ru-RU" sz="2800" kern="1200" dirty="0"/>
            <a:t> –принадлежит туркам. Трансильвания их вассал</a:t>
          </a:r>
        </a:p>
      </dsp:txBody>
      <dsp:txXfrm>
        <a:off x="0" y="1918497"/>
        <a:ext cx="5760084" cy="1466306"/>
      </dsp:txXfrm>
    </dsp:sp>
    <dsp:sp modelId="{3B0D23BF-4490-482A-88AA-921695651692}">
      <dsp:nvSpPr>
        <dsp:cNvPr id="0" name=""/>
        <dsp:cNvSpPr/>
      </dsp:nvSpPr>
      <dsp:spPr>
        <a:xfrm>
          <a:off x="6304446" y="1914386"/>
          <a:ext cx="5499313" cy="1459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Земли на западе и севере страны , как и Чехию получил Фердинанд Габсбург , правитель Австрии</a:t>
          </a:r>
        </a:p>
      </dsp:txBody>
      <dsp:txXfrm>
        <a:off x="6304446" y="1914386"/>
        <a:ext cx="5499313" cy="1459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6D0AD-1B0A-BF6F-CF06-3BD9ED0CA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BC6420-2A44-0769-4CC2-042503823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E4EB96-2A4B-7AC7-2EBC-DF85B3823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ACBADA-978A-B498-403B-4557EE7A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134342-FD8B-298A-8F78-76770449E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4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65132-91F5-4E78-F5DE-820AE674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209B2D-528F-22F2-EA64-53BFA7CD6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93F423-B578-6EFB-39E3-AA6FA9498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D9181-382D-EE6A-A404-BBBEF585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0BFC33-0094-1DD9-AC0D-C1FB01F8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151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B250BA-B1E8-2492-45B8-080665121F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A39E4C-A822-33EA-D14D-704261A92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1A0D4E-5298-BE14-8D20-AF97BA382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F2A38F-271A-5026-1FEE-3202766B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2AFB28-7E87-3831-90FB-24C2A43F3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74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CB14D0-0D26-D078-AC6E-322A1EBCC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35CEE1-B941-3BF3-2166-322B9EA14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5E7A48-EA72-7307-605B-43B38386E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120350-69BF-9211-8E8F-C813614A5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003109-190E-4BB5-B4E4-FFA59CBCB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5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50B88-8509-52CD-67B9-0DE843FF2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E5A688-4131-EE50-100C-9D217A4F8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5A82EE-44F6-05DA-CBA8-E8C95ADC8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8FE9F3-E3FE-AA93-5424-6027C5938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C7060-24F0-DFB5-0ED2-97E95E84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55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1312D1-1292-CA6F-2BF5-558F84562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EDD96D-9BF0-E864-D497-025CC919B9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FCED14-BF0A-0807-D3E7-209B0004E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CF9BCD-D0F1-0381-5D9E-1B6E3FA9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0B058D-D8C3-6BE1-1010-DCAC6A816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A32A08-99DC-7542-A3C1-493DE996C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63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BF170-136A-6553-0B5E-ECDD3559C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E6AF3A-038C-B745-92DE-F6C5E30E8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4F442F-0CE8-B2BB-F042-E096F774E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CE12CA-5A57-BD37-E292-FD2EA6D56F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A4B6D95-CCE8-221F-68A1-4B800F994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2E0B085-E8D1-F1F8-D3E2-B21C1E69B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8BF042-3C6D-8F8D-3596-F763AC305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45FDE79-631A-56F6-B9C8-FC66B7C6E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1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D336D-EA0D-C979-8342-0CD35E679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B75DE7-855E-E383-F112-C39EBBC8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27CCFE1-C5F5-9FDA-568E-3AC5993C1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3126613-E9A0-DF78-EA0D-4E2F7930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79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AEA005-B547-6814-DF0F-534164C3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065F9A9-E03E-8428-8791-12153D57D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F99D816-C88B-11C8-41A8-32A384794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3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B99199-737E-40F0-2D7E-EAF55D4C2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AAE8D8-098F-B3C3-42FE-306B0933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4F7A14-0AAA-28C8-75E4-9BEEB7096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82D102-A028-4731-E06D-C3C8D956E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3A9AE5-7566-C3C1-4F99-907E9BF12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F1B57F-76F8-A66F-1A7E-B7425407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31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C6CB6-C31C-DBE8-BAF7-66A5E7A5C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81BF114-5675-C750-73F5-2411F9C617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C8EBB3-D580-1F9C-66D4-B940F31ED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D4593D-61F3-73EA-4BB0-4E8165D02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12517F-60D4-FA7E-8043-0598C1B4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4BEE97-DFA5-CBC7-FA3E-5A5B7CC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9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51677-6605-8C6E-CC4D-DF57EA78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E199EB-1426-9035-8DC5-C0F96C456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AFCA6A-A0DF-A667-5CE1-B61E984CD2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8D15EF-499E-44DB-AA5E-F7BD562123C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3B0A38-693C-817F-F0CF-0B549559C3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387E47-0B76-568D-EBB4-D6571F3B5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A45C42-5452-44E1-9083-A5CD2B442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6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0E9E0-42CB-2ECE-DE85-32E7E27FE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Германские земли </a:t>
            </a:r>
            <a:br>
              <a:rPr lang="ru-RU" dirty="0"/>
            </a:br>
            <a:r>
              <a:rPr lang="ru-RU" dirty="0"/>
              <a:t>и держава австрийских Габсбургов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C12126-0F90-F2B7-A92E-8562E85841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п. 7 прочитать. Работаем с ИСТОЧНИКОМ </a:t>
            </a:r>
          </a:p>
          <a:p>
            <a:r>
              <a:rPr lang="ru-RU" dirty="0"/>
              <a:t>Прочитайте отрывки из </a:t>
            </a:r>
            <a:r>
              <a:rPr lang="ru-RU" dirty="0" err="1"/>
              <a:t>Хайльброннской</a:t>
            </a:r>
            <a:r>
              <a:rPr lang="ru-RU" dirty="0"/>
              <a:t> программы и ответьте на вопросы письменно.  Сообщение по желанию : Филипп </a:t>
            </a:r>
            <a:r>
              <a:rPr lang="en-US" dirty="0"/>
              <a:t>II</a:t>
            </a:r>
            <a:r>
              <a:rPr lang="ru-RU" dirty="0"/>
              <a:t>, Карл </a:t>
            </a:r>
            <a:r>
              <a:rPr lang="en-US" dirty="0"/>
              <a:t>V </a:t>
            </a:r>
            <a:r>
              <a:rPr lang="ru-RU"/>
              <a:t>Габсбург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C1067C-F930-5CF7-DCFB-D029E0208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32" y="14944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8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6D2EA-2AAD-39F5-0299-54A164C6C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1DD93-50E6-C09D-0232-5ABCB5076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.Германские земли в начале XVI  в</a:t>
            </a:r>
          </a:p>
          <a:p>
            <a:r>
              <a:rPr lang="ru-RU" dirty="0"/>
              <a:t>2 .Крестьянская война 1524—1525 гг. и её последствия</a:t>
            </a:r>
          </a:p>
          <a:p>
            <a:r>
              <a:rPr lang="ru-RU" dirty="0"/>
              <a:t>3 .Держава Габсбургов в условиях наступления османов</a:t>
            </a:r>
          </a:p>
          <a:p>
            <a:r>
              <a:rPr lang="ru-RU" dirty="0"/>
              <a:t> 4. Империя и держава Габсбургов во второй половине XVII 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15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77CFA-780C-1AF7-2374-786580D96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.Держава Габсбургов в условиях наступления османов.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C361E0-3BB1-0E31-5B21-601F762FD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1.В 1521 г. турки взяли Белград — ключ к Венгерскому королевству.</a:t>
            </a:r>
          </a:p>
          <a:p>
            <a:r>
              <a:rPr lang="ru-RU" dirty="0"/>
              <a:t>2. В 1526 г. при Мохаче венгры были разгромлены турками.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FC83448C-D0BB-A542-9700-D278D7AE18ED}"/>
              </a:ext>
            </a:extLst>
          </p:cNvPr>
          <p:cNvGraphicFramePr/>
          <p:nvPr/>
        </p:nvGraphicFramePr>
        <p:xfrm>
          <a:off x="226143" y="3136489"/>
          <a:ext cx="11808542" cy="3470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372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2CBA4-2B5E-D56D-CF4E-1BCF73230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Священная лига- союз против Османской империи(Габсбурги и Речь Посполитая)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355247-C808-FD1E-8223-338330BCE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Началось освобождение Венгрии, уже в  1686  г. христиане захватили город Буду, а  вскоре вытеснили турок из северной части Сербии</a:t>
            </a:r>
          </a:p>
          <a:p>
            <a:r>
              <a:rPr lang="ru-RU" dirty="0"/>
              <a:t> Почти вся Венгрия осталась за Габсбургами. Её статус после освобождения изменился: она стала наследственным владением Габсбургов, выборность короля была отменена.</a:t>
            </a:r>
          </a:p>
        </p:txBody>
      </p:sp>
    </p:spTree>
    <p:extLst>
      <p:ext uri="{BB962C8B-B14F-4D97-AF65-F5344CB8AC3E}">
        <p14:creationId xmlns:p14="http://schemas.microsoft.com/office/powerpoint/2010/main" val="2806054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204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Германские земли  и держава австрийских Габсбургов</vt:lpstr>
      <vt:lpstr>План</vt:lpstr>
      <vt:lpstr>3 .Держава Габсбургов в условиях наступления османов. </vt:lpstr>
      <vt:lpstr>Священная лига- союз против Османской империи(Габсбурги и Речь Посполитая)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2025-08-22T18:07:57Z</dcterms:created>
  <dcterms:modified xsi:type="dcterms:W3CDTF">2025-08-22T18:08:57Z</dcterms:modified>
</cp:coreProperties>
</file>