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4A1FB-193C-6CC1-7AB7-2C7D7AD06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AB9AFA-AAA7-9BDA-C779-54B8263B02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ABC06E-4F54-15B3-6FC4-AA8705C5F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743C7A-9DCD-C24E-D772-B94EAC73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762ED6-23B5-CFD1-5670-9363A24F1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388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8AE000-CC8F-C745-46D0-F73E0452A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7CA7DD-4982-43D3-F1BC-749996498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BD191D-F003-E7F1-3D04-174074FFE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6911EF-8C54-805D-A8A5-7BEA397E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F88794-775D-3384-D77A-C3FF96D6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46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BD6C95F-C056-4DDD-3587-33138044AF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EA76140-2FE0-C741-7228-26C7AA344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5D3AAF-8BF9-E211-7AAA-8207372A8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29DF3-EBA0-483C-5D71-7F9BA04E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071E7E-ED33-FF5F-9E58-16FCA6713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1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81DA9C-06AF-E88E-3AFE-E0F0D2422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016B21-F477-9478-AEE2-695F9B0E6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BF1455-4CD9-AE58-F0A4-EEC6874BD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A9213E-EF11-2995-7B2A-725D16C13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E617CD-E025-8796-2B23-D2673F43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57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853E5-ADCD-8309-B671-0A804C5D5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C34DAE-7EED-2D3E-1E4D-C6CE6A4F1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2D0ACD-0001-9BDA-9A9D-03BFE10E1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E6ED94-E3A7-FDBC-7835-B33F1E548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10079B-8F32-13E2-C2C3-B5F6F5F48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2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946202-1636-1634-0114-96886285B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889A2A-4333-EA4A-07BF-5D4F013CA0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C574A8-F16E-EC0D-1A30-5BDFE12B8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0FF273-7B6B-5C59-4EB0-EEA13C64C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DB4DA2-CA8C-92A5-E671-5099DAC18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D183FB-E9C2-F303-C6E9-3B321C32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46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07865-948F-60E0-A623-BFD59DD2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D376D9-5D03-A0F2-A524-935B84649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9C5DD5B-7142-A969-9EEC-553E299B3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9CCAFB-CBA4-B1FB-5A60-CA3B712173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681869-D274-0EAA-DB69-1E03FED5E8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7D7032C-66DD-97E4-5AFB-EC3E8B62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AA7378B-B8EB-B1A7-1FD3-3161D144E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5DCD347-D4EC-4131-C226-4101EC89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B85F5-6993-8CD1-B618-F8330F12A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49925E-98B3-6567-6E61-E78D53CCF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01E4622-6C69-F892-63FC-5995507B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6189E4D-8967-A8AE-3F91-A1F07A76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345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D2B9E5-5CF5-D3DD-07C0-C1C6ED0E9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FEB6AD7-4ED2-A3D6-6DF9-19CE789AA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43E115-2E9D-8B46-C30F-9CB57AC2A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80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188183-4118-46A4-79A1-0BC97BC1E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884BB3-B9EF-131F-01A7-D9C35D9D6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0BBB01-8E8C-B05B-9FA0-B03841535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C818E8-7BA9-1AC3-1C0F-D915FC124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17B3D0-34D7-FAAB-E8E2-068FD5B7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7BB8C4-A15E-C17C-9A00-6AE01D19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4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06178-5099-10F2-D0F3-D7E75DA4C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E937525-3BDC-ACCF-BAF7-76DFEACC5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617BC0-16ED-5953-FA28-81E3A0AE0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5DAA68-0AE6-75AA-53B8-4DAF0F4BD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557139-B4DF-3DA4-05B2-D6126B671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363430-F2B6-DF7B-2CFF-67C7E0102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48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44EA7-4B3D-EF1F-7924-1BEE86ABE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A97E9E-5F9B-1130-521C-11E22E0C8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EC16B1-5820-80F2-38C3-C48961D5DE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BFAE7F-B17A-45EA-971D-4C4C97903B31}" type="datetimeFigureOut">
              <a:rPr lang="ru-RU" smtClean="0"/>
              <a:t>14.09.2025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A7996F-6162-392F-CEAB-F16730862C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162CA8-3D51-BDD1-950C-7DE34D9D5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6CCF5F-52CF-4F3C-81BF-83623CC7B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69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51785-2942-BC0C-91F7-5A681F167A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Великое переселение народов. Восточная </a:t>
            </a:r>
            <a:br>
              <a:rPr lang="ru-RU" dirty="0"/>
            </a:br>
            <a:r>
              <a:rPr lang="ru-RU" dirty="0"/>
              <a:t>Европа и Северная Азия в 1-м тыс. н. э.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D2AB4D-FB2E-62F7-BB83-642362E91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5818" y="3602038"/>
            <a:ext cx="7492181" cy="2031846"/>
          </a:xfrm>
        </p:spPr>
        <p:txBody>
          <a:bodyPr/>
          <a:lstStyle/>
          <a:p>
            <a:r>
              <a:rPr lang="ru-RU" dirty="0"/>
              <a:t>§ 1 прочитать, стр.13  Работаем с ИСТОЧНИКОМ: письменно ответить на </a:t>
            </a:r>
            <a:r>
              <a:rPr lang="ru-RU" dirty="0" err="1"/>
              <a:t>вопросы.Сообщение</a:t>
            </a:r>
            <a:r>
              <a:rPr lang="ru-RU" dirty="0"/>
              <a:t>: верования древних славян.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4342031-C50F-AEE8-0740-C21BF1C04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08" y="3255962"/>
            <a:ext cx="2135657" cy="280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9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51A183-2454-0FE2-950C-81BEF60B6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5FE957-D6F5-F80F-BFFA-EC3B7D5E1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Древние жители нашей Родины.</a:t>
            </a:r>
          </a:p>
          <a:p>
            <a:r>
              <a:rPr lang="ru-RU" dirty="0"/>
              <a:t>2. Народы Запада и Востока двинулись в путь.</a:t>
            </a:r>
          </a:p>
          <a:p>
            <a:r>
              <a:rPr lang="ru-RU" dirty="0"/>
              <a:t>3 .Славяне, авары и  тюрки. </a:t>
            </a:r>
          </a:p>
          <a:p>
            <a:r>
              <a:rPr lang="ru-RU" dirty="0"/>
              <a:t>4. Распад Великой Болгарии.</a:t>
            </a:r>
          </a:p>
          <a:p>
            <a:r>
              <a:rPr lang="ru-RU" dirty="0"/>
              <a:t>5. Финно-угры и  балты.</a:t>
            </a:r>
          </a:p>
        </p:txBody>
      </p:sp>
    </p:spTree>
    <p:extLst>
      <p:ext uri="{BB962C8B-B14F-4D97-AF65-F5344CB8AC3E}">
        <p14:creationId xmlns:p14="http://schemas.microsoft.com/office/powerpoint/2010/main" val="2349413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485418-5D2D-EAB4-9A14-27503C6FF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 .Древние жители нашей Родины.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673922-7040-676B-110B-CDEA6BDDE52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VII </a:t>
            </a:r>
            <a:r>
              <a:rPr lang="ru-RU" dirty="0" err="1"/>
              <a:t>в.до</a:t>
            </a:r>
            <a:r>
              <a:rPr lang="ru-RU" dirty="0"/>
              <a:t> н. э. греки осваивали Северное Причерноморье. </a:t>
            </a:r>
          </a:p>
          <a:p>
            <a:r>
              <a:rPr lang="ru-RU" dirty="0"/>
              <a:t>На месте нынешней Керчи греки-переселенцы возвели Пантикапей</a:t>
            </a:r>
          </a:p>
          <a:p>
            <a:r>
              <a:rPr lang="ru-RU" dirty="0"/>
              <a:t> Там, где сегодня находится Евпатория, — </a:t>
            </a:r>
            <a:r>
              <a:rPr lang="ru-RU" dirty="0" err="1"/>
              <a:t>Керкитиниду</a:t>
            </a:r>
            <a:r>
              <a:rPr lang="ru-RU" dirty="0"/>
              <a:t>. </a:t>
            </a:r>
          </a:p>
          <a:p>
            <a:r>
              <a:rPr lang="ru-RU" dirty="0"/>
              <a:t>Заложенная ими Феодосия и в наши дни хранит своё историческое название. </a:t>
            </a:r>
          </a:p>
          <a:p>
            <a:r>
              <a:rPr lang="ru-RU" dirty="0"/>
              <a:t>Процветал Херсонес Таврический (ныне Севастополь).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17CD316-3518-0D68-E5FA-557364CAED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9348" y="1941685"/>
            <a:ext cx="5181600" cy="34309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FABA56-AA46-2A49-1983-4ACFF9201F74}"/>
              </a:ext>
            </a:extLst>
          </p:cNvPr>
          <p:cNvSpPr txBox="1"/>
          <p:nvPr/>
        </p:nvSpPr>
        <p:spPr>
          <a:xfrm>
            <a:off x="6410633" y="5529959"/>
            <a:ext cx="5427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Херсонес Таврический </a:t>
            </a:r>
          </a:p>
        </p:txBody>
      </p:sp>
    </p:spTree>
    <p:extLst>
      <p:ext uri="{BB962C8B-B14F-4D97-AF65-F5344CB8AC3E}">
        <p14:creationId xmlns:p14="http://schemas.microsoft.com/office/powerpoint/2010/main" val="3660660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F27A31C-EE11-CF39-6E87-036725D8C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Уходя от натиска аваров, славяне широко разошлись по Европе, заняв  земли от южных берегов  Балтики. Сформировалось три ветви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B42AE46-7B60-F660-9105-F84E42707D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380" y="1897626"/>
            <a:ext cx="11453040" cy="43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28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Великое переселение народов. Восточная  Европа и Северная Азия в 1-м тыс. н. э.</vt:lpstr>
      <vt:lpstr>План</vt:lpstr>
      <vt:lpstr>1 .Древние жители нашей Родины.</vt:lpstr>
      <vt:lpstr>Уходя от натиска аваров, славяне широко разошлись по Европе, заняв  земли от южных берегов  Балтики. Сформировалось три ветви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2025-09-14T19:19:23Z</dcterms:created>
  <dcterms:modified xsi:type="dcterms:W3CDTF">2025-09-14T19:20:04Z</dcterms:modified>
</cp:coreProperties>
</file>