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7" r:id="rId4"/>
    <p:sldId id="284" r:id="rId5"/>
    <p:sldId id="29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1D3374-7908-7D67-C4C1-87B1E97B94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E30612-CEFE-77EC-1E2E-1228E03439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6D71A0-76D8-A4DA-8CA7-CB105D8A3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64C4FF-A52D-48F9-6A3C-E35ECB326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50C291-EC9C-10F1-A10B-2DAC63DC4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02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86724-DD7E-0881-7B8F-E36AD79C7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17DA8F7-FD82-94FF-177B-838972ECA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7A2ACF-9772-13E9-CB47-7110E4847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897EA8-437F-5FAA-F5B2-CCA7AA682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0D543E-FFD0-F816-5278-492129C3B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58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56CAC63-ABDB-5031-FCB2-CAC757EC9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AAE3CF-455D-1E54-305F-D3B15EEF8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27499D-8B77-82CB-F098-F01049700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219310-5285-D815-945A-B2C43E1D2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CC9743-E984-7274-1371-294ADB103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92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B11B06-AF3B-7AA1-A52D-81EF4369F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57E646-1BC5-8CE3-D0E9-7A9FCBA8F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566340-A581-8501-D7BC-BA9313928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611BD-E417-13C5-9BC7-7ACF1A2CB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B27BEF-4199-216A-5515-B6FDD62B7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61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4E428-B83A-A72F-1A0D-D183F8FB6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283473-CCE7-CF97-95BF-51308121C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CB55C1-9C8D-0C67-EE3C-8D0ABCCB3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9E5EE7-02C9-F69C-02E6-D4F63F12B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3EBC6B-4792-7CA4-B11D-59C135D62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39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D1E724-79C1-5F4C-9BAE-9DBB9A3DE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F2475F-AC0D-E48C-8EB3-46FDEFD52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EEECCA-D3E3-4A58-069F-3477993972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C3C38C-2B1F-444F-52FA-3F354BE59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CC1CF0-6AB1-3996-34E5-3242539B6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8195D0-21D1-8E90-E3EF-78BF58D37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53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80202B-B7E1-A9CF-CB96-9BC341859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6637B4-8625-E428-8707-582E60FBB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166161-E021-EF6B-A60D-C40C43A6E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4B99F1C-4EEF-DA4A-3430-1ED8829895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CBD51E0-5754-B6CC-FAF7-75ADDD4DDC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1918C17-A0F4-3097-2356-192EEAFE4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85BFA0-4E68-0653-634F-FC4A82F24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8648C2B-37FF-85EF-22BB-5DB45CF0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905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430769-6FF4-02EE-25FB-B263ED8AB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C5DA224-C9DF-A2B2-C619-7251168DF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A9CF9CA-637C-A88B-5466-64C8B0D14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7F8D4F3-2FE0-65DC-1B03-FF2AAA5D6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595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0161163-7A50-1D98-A96A-46D528C66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2C6CFA-D62A-582D-4BA5-B78F4C069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DAB7C8-6D48-17B5-FDCE-B351ACE6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464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E0E8F2-8DE9-EC1B-B301-C50F6FBA0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A29B0E-C681-9B8D-3AC5-B818D7E23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A2B7DE0-E381-62C8-9E72-F0A826848F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DEC721-0A39-7CE3-22C1-CC78C4CB5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48C638-2E77-C58A-F184-82B6AE338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5B02A2-CD1A-EFD2-9C65-5514434B7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26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049CC8-A1B2-3115-D8D8-ED43A9644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63F7B39-029D-101C-9DFE-B2407682CB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3418F5E-F7AB-BA14-5459-261204C288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41BF06E-F706-490A-1E70-2CFEBB066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E5B83D-D4C9-667C-D3A1-E10CD9478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EABE6CC-713A-4608-4BA3-E9B616765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838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CB7396-466E-7743-7BB5-1458BE1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70F6E0-CB8E-45F9-DAA8-53AD15E10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04E1F9-A6D2-66B2-7DA6-B1304C0C6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575EA3-F918-4250-9A11-AF84814EFD2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6F11F6-4EFE-6611-CB81-28B4C2B1A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8492AF-68B3-8D68-64A7-1660124336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346089-2674-4619-B080-ECBCE032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84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Культура и повседневность Руси в IX—XIII </a:t>
            </a:r>
            <a:r>
              <a:rPr lang="ru-RU" dirty="0" err="1"/>
              <a:t>вв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9776" y="3886200"/>
            <a:ext cx="5216624" cy="2711152"/>
          </a:xfrm>
        </p:spPr>
        <p:txBody>
          <a:bodyPr>
            <a:normAutofit/>
          </a:bodyPr>
          <a:lstStyle/>
          <a:p>
            <a:r>
              <a:rPr lang="ru-RU" dirty="0"/>
              <a:t>§ 19–20 прочитать.</a:t>
            </a:r>
          </a:p>
          <a:p>
            <a:r>
              <a:rPr lang="ru-RU" dirty="0"/>
              <a:t> стр.109 работаем с источником и письменно отвечаем на вопросы. </a:t>
            </a:r>
          </a:p>
          <a:p>
            <a:r>
              <a:rPr lang="ru-RU" dirty="0"/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D8458A-5301-BE19-9C95-B347657E4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966" y="3429001"/>
            <a:ext cx="2133785" cy="310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414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1.Истоки культуры Руси.</a:t>
            </a:r>
          </a:p>
          <a:p>
            <a:r>
              <a:rPr lang="ru-RU" dirty="0"/>
              <a:t>2. Грамотность и учение книжное.</a:t>
            </a:r>
          </a:p>
          <a:p>
            <a:r>
              <a:rPr lang="ru-RU" dirty="0"/>
              <a:t>3. Древнерусская литература XI — начала XIII в.  </a:t>
            </a:r>
          </a:p>
          <a:p>
            <a:r>
              <a:rPr lang="ru-RU" dirty="0"/>
              <a:t>4. Былины и летописание в X — начале XIII в.</a:t>
            </a:r>
          </a:p>
          <a:p>
            <a:r>
              <a:rPr lang="ru-RU" dirty="0"/>
              <a:t>5. Зодчество в X — начале XII в.</a:t>
            </a:r>
          </a:p>
          <a:p>
            <a:r>
              <a:rPr lang="ru-RU" dirty="0"/>
              <a:t>6 .Фрески, мозаики, иконы.</a:t>
            </a:r>
          </a:p>
          <a:p>
            <a:r>
              <a:rPr lang="ru-RU" dirty="0"/>
              <a:t>7. Архитектура на Руси в XII — начале XIII в.</a:t>
            </a:r>
          </a:p>
          <a:p>
            <a:r>
              <a:rPr lang="ru-RU" dirty="0"/>
              <a:t>8 .Художественное ремесло.</a:t>
            </a:r>
          </a:p>
          <a:p>
            <a:r>
              <a:rPr lang="ru-RU" dirty="0"/>
              <a:t>9 Повседневная жизнь населения. </a:t>
            </a:r>
          </a:p>
        </p:txBody>
      </p:sp>
    </p:spTree>
    <p:extLst>
      <p:ext uri="{BB962C8B-B14F-4D97-AF65-F5344CB8AC3E}">
        <p14:creationId xmlns:p14="http://schemas.microsoft.com/office/powerpoint/2010/main" val="2104333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2. Грамотность и учение книжное.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556792"/>
            <a:ext cx="4495800" cy="489654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 XI в. крупным центром книжного дела стала мастерская при Софийском соборе в Киеве. До появления бумаги книги создавали на </a:t>
            </a:r>
            <a:r>
              <a:rPr lang="ru-RU" dirty="0">
                <a:solidFill>
                  <a:srgbClr val="FF0000"/>
                </a:solidFill>
              </a:rPr>
              <a:t>пергаменте </a:t>
            </a:r>
            <a:r>
              <a:rPr lang="ru-RU" dirty="0"/>
              <a:t>— тонко выделанной телячьей коже. </a:t>
            </a:r>
          </a:p>
          <a:p>
            <a:r>
              <a:rPr lang="ru-RU" dirty="0"/>
              <a:t>Это был прочный, но дорогой материал для письма. </a:t>
            </a:r>
          </a:p>
          <a:p>
            <a:r>
              <a:rPr lang="ru-RU" dirty="0"/>
              <a:t>Обложки книг часто украшали драгоценными металлами и камнями.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49745"/>
            <a:ext cx="4038600" cy="202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298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Зодчество в X — начале XII в.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 Ярославе Мудром в 1037 г. в честь победы над печенегами греки и их русские ученики начали строительство в Киеве Софийского собора (1037—1041). Софию Киевскую построили из </a:t>
            </a:r>
            <a:r>
              <a:rPr lang="ru-RU" dirty="0" err="1"/>
              <a:t>плинфы</a:t>
            </a:r>
            <a:r>
              <a:rPr lang="ru-RU" dirty="0"/>
              <a:t> (тонкого обожжённого кирпича).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71885"/>
            <a:ext cx="4038600" cy="2782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702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B10976-774E-DD1F-410E-889DFCD4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Стр.106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7429B68-DA02-4B90-A4F5-86EF195929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013" y="1777206"/>
            <a:ext cx="8181975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891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207</Words>
  <Application>Microsoft Office PowerPoint</Application>
  <PresentationFormat>Широкоэкранный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Культура и повседневность Руси в IX—XIII вв</vt:lpstr>
      <vt:lpstr>План</vt:lpstr>
      <vt:lpstr>2. Грамотность и учение книжное. </vt:lpstr>
      <vt:lpstr>5. Зодчество в X — начале XII в.</vt:lpstr>
      <vt:lpstr>Стр.106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2025-11-08T20:04:16Z</dcterms:created>
  <dcterms:modified xsi:type="dcterms:W3CDTF">2025-11-08T20:05:49Z</dcterms:modified>
</cp:coreProperties>
</file>