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35" r:id="rId3"/>
    <p:sldId id="337" r:id="rId4"/>
    <p:sldId id="338" r:id="rId5"/>
    <p:sldId id="33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C28272-5A52-1D29-6C48-6702F1693B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E5E3F0-A973-8537-1221-5121326D4F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BF561A-9FF9-A32B-3AAB-4BE10F457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CBDF8A-74CE-8E4C-C395-49D0A8F99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CDF3AB-C0F4-78E2-D185-B3BF7554E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49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5A9D72-9BCD-30A2-84CE-5CA8DD12E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B126493-D842-64ED-231F-8B61D07766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591CFF-41FE-7D80-D9CE-74DFC573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58507D-8731-36DF-BACA-3CCD02191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11B4DE-C0D4-5BA5-30F6-8829B621C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542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BBBD51F-E78A-C711-B39D-AF157787CA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74A155-E197-F5D0-4BB1-C6A7F5800F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A9A49B-4D8F-CDA9-E1AB-CE9DC4957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6D2C34-D87D-BE12-3251-6F31C489A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DB35AC-C73C-6FAA-E947-90B7528D7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463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05248-4932-0F9D-A715-BF5E77DD4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31513E-F027-F478-777B-1E98B79BF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ECDACE-1C30-2DF7-0B79-622F0B60B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9CE814-4370-2428-441D-9DBA1C37A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C21CDF-2363-C5F9-3461-884DAB9FA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40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C4064-51EA-D70E-C136-8DD5831A6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96FFD55-30D0-2043-81F9-47A6E548A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C2741C-AAC0-5922-FB06-E77C5A485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BC96C9-EDFB-EE3F-7DF8-A9C4A9B44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0E8B3D-87D9-D82F-0A3C-EFF721FAF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8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9CB030-B5A7-D8CE-A7F2-30FD65B90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76ECB1-FF29-739F-52FD-1A9A9F61EE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58F6EC-8945-B75C-838E-F5E584B02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954EAE-2D3E-96AD-4589-29EED5B20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B91402-29D5-9C6A-E40D-DEEE609ED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12C3AC-7DFB-F2F0-1099-FA193BCC2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2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1B8030-7564-1B97-DC6F-E4CFBDF9E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872E47-9505-0EB2-383F-BA0B7E93B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302EE57-056F-E7C9-2961-818C64267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30BD020-A67A-4243-7FF3-0E32154975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82D499-D1D0-BBC8-AF97-FFE595A5CF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4D94E00-6DF1-A198-BE0A-34E9B94A2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D7F85AB-B841-ADA2-EF58-E7CC102F5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ADA90D2-3B9C-2DDA-3E37-49A3D382D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283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217E56-863F-2D67-9AC2-3E7AC70D0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B5337D5-DA7D-2616-2BC9-CD14CF9AA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C20ACF9-D40A-7ED1-C7BD-5F1B0BF79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9D8F1D2-46B5-4954-32D5-3C1F57612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951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AC84513-C208-3B33-489C-E0683785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A4B667F-9C0E-3824-76D6-8E909E531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DA83C91-F28D-0978-A621-8E23880A0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78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983FE4-DBE6-724B-8BC7-70566AE1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622091-BB61-4B7C-038D-F48027924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E709BC-7BEF-6008-E8CB-26F8C0F0A5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216B58-1FB5-B1A1-C837-84D5F956D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AD93A1-1C2D-6530-831A-CC2023839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C92B9E4-98B5-3FC9-8440-AF4B53EAA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965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C86A9F-CDB8-AC5C-5EE6-04632BE0F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A3376C-75A7-B57C-860A-1FF25A829D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B58727-4BD2-30A2-F636-AD21918D2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8BD24F-C6DB-829C-5E7A-C55321011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5776AC7-AF8D-696F-BB05-FC8D4D89F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E36D6B-E990-7DC4-8A9A-8306658BE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850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7F4DF7-4BD7-0D7D-5C98-68A284C77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7E280B-43A4-D616-7AB6-87B0E79D48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4BF1BE-0A49-F546-7B20-EFD5C0E06E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DB3DBF-6511-4FA9-B669-C11A38B45AF8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6F1F4E-24F9-35EF-7E50-B3D61A5B5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4E5AFF-2FDE-6F21-FF9D-8590F79AC3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3127-3645-4057-BC18-981C9207C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28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FCA9F3-702C-4B19-DA7E-C196F5BF65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Англия, Франция и государства </a:t>
            </a:r>
            <a:br>
              <a:rPr lang="ru-RU" dirty="0"/>
            </a:br>
            <a:r>
              <a:rPr lang="ru-RU" dirty="0"/>
              <a:t>Пиренейского полуострова </a:t>
            </a:r>
            <a:br>
              <a:rPr lang="ru-RU" dirty="0"/>
            </a:br>
            <a:r>
              <a:rPr lang="ru-RU" dirty="0"/>
              <a:t>в XI — начале XIV в.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339D79C-F77A-9CAB-5F5B-6074E0031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§ 11–12  прочитать, </a:t>
            </a:r>
            <a:r>
              <a:rPr lang="ru-RU" dirty="0" err="1"/>
              <a:t>стр</a:t>
            </a:r>
            <a:r>
              <a:rPr lang="ru-RU" dirty="0"/>
              <a:t> .118 Работаем с ИСТОЧНИКОМ: письменно ответить на вопросы Сообщение: Генрих IV • Григорий VII • Фридрих I Барбаросса • Фридрих II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2268288-CFE5-33F9-CCD1-B9D638191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16" y="117096"/>
            <a:ext cx="1755800" cy="239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9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776DDB-F4C2-661B-C907-A663A8B4A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51D4DD-9AF9-33EF-89E6-4EF12D0A9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Англия после нормандского завоевания.</a:t>
            </a:r>
          </a:p>
          <a:p>
            <a:r>
              <a:rPr lang="ru-RU" dirty="0"/>
              <a:t>2.Усиление королевской власти во Франции.</a:t>
            </a:r>
          </a:p>
          <a:p>
            <a:r>
              <a:rPr lang="ru-RU" dirty="0"/>
              <a:t>3 .Великая хартия вольностей и  рождение английского парламента.  </a:t>
            </a:r>
          </a:p>
          <a:p>
            <a:r>
              <a:rPr lang="ru-RU" dirty="0"/>
              <a:t>4. Франция в XIII — начале XIV в.</a:t>
            </a:r>
          </a:p>
          <a:p>
            <a:r>
              <a:rPr lang="ru-RU" dirty="0"/>
              <a:t>5 .Реконкиста и  государства Пиренейского полуострова. </a:t>
            </a:r>
          </a:p>
        </p:txBody>
      </p:sp>
    </p:spTree>
    <p:extLst>
      <p:ext uri="{BB962C8B-B14F-4D97-AF65-F5344CB8AC3E}">
        <p14:creationId xmlns:p14="http://schemas.microsoft.com/office/powerpoint/2010/main" val="1231601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ADE3A5-4CEA-4D74-3794-2181CF052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Усиление королевской власти во Франции.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34F1C2-14CC-64F4-5653-A5104233A5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Во Франции царила феодальная раздробленность королевская власть была слаба</a:t>
            </a:r>
          </a:p>
          <a:p>
            <a:r>
              <a:rPr lang="ru-RU" dirty="0"/>
              <a:t>Затем французские монархи стали расширять свои владения. На стороне короля выступили города, желавшие освободиться от власти феодалов и осуществлять торговлю на всей территории страны.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CC2B1A4-B0C2-78DC-B669-84B010032C1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74391" y="1327692"/>
            <a:ext cx="4004887" cy="516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709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3191A7D-139B-C616-1636-1200B0EFE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 .Великая хартия вольностей и  рождение английского парламента.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38D85DDA-9912-81B9-7293-F011A287539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 войне между Англией и Францией победу одержали французы. </a:t>
            </a:r>
          </a:p>
          <a:p>
            <a:r>
              <a:rPr lang="ru-RU" dirty="0"/>
              <a:t>Младший сын Генриха -II Иоанн (1199—1216) (принц Джон из легенд о Робине Гуде) потерял большую часть своих владений во Франции, за что получил обидное прозвище Безземельный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2A6F697-2849-B149-C02A-A4C078BA16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60912" y="1825625"/>
            <a:ext cx="334182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82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D35367-3CDC-A3CC-71E0-66B6036F5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Сословно-представительная монархия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BBB446-DF07-18FC-26C3-8AB31A482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452" y="1825625"/>
            <a:ext cx="5034116" cy="4351338"/>
          </a:xfrm>
        </p:spPr>
        <p:txBody>
          <a:bodyPr>
            <a:normAutofit/>
          </a:bodyPr>
          <a:lstStyle/>
          <a:p>
            <a:r>
              <a:rPr lang="ru-RU" dirty="0"/>
              <a:t>В  1265 г. противники короля созвали </a:t>
            </a:r>
            <a:r>
              <a:rPr lang="ru-RU" dirty="0" err="1"/>
              <a:t>парла́мент</a:t>
            </a:r>
            <a:r>
              <a:rPr lang="ru-RU" dirty="0"/>
              <a:t> (от франц. «парле» — говорить). В нём участвовали бароны, некоторые рыцари и  горожане. Впоследствии созывать собрания представителей сословий продолжили и  короли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8448ADE8-6157-44AD-42C1-B945A9F5B6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72149" y="1825625"/>
            <a:ext cx="6276271" cy="353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789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224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Англия, Франция и государства  Пиренейского полуострова  в XI — начале XIV в.</vt:lpstr>
      <vt:lpstr>План</vt:lpstr>
      <vt:lpstr>2. Усиление королевской власти во Франции. </vt:lpstr>
      <vt:lpstr>3 .Великая хартия вольностей и  рождение английского парламента. </vt:lpstr>
      <vt:lpstr>Сословно-представительная монархия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2025-09-10T19:40:24Z</dcterms:created>
  <dcterms:modified xsi:type="dcterms:W3CDTF">2025-09-10T19:42:35Z</dcterms:modified>
</cp:coreProperties>
</file>