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3" r:id="rId4"/>
    <p:sldId id="274" r:id="rId5"/>
    <p:sldId id="27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E8C4D-A1FB-7F15-9384-DE674D6500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96E502-973E-A2FE-019C-8FC444C1A8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D4D4F2-D735-6761-4EEB-C79A4F5C8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FE6812-B724-E7C4-B299-483AFB718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AF853E-8922-13A9-9312-79689A2F4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60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0E9C9E-081D-9476-F844-01DB152D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89F57F-17D1-89F1-8887-5AB1C509E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E700F6-C6F2-0D5A-1DA2-3AD2BAC4E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9A8280-B3A5-5A88-282A-8FCAB20AE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31632C-753F-1BB5-0DC7-9C9B7CCC5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8051A59-6E81-0CEF-54C2-F238C31939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F8D4354-52AF-EABA-2557-AFA7C16419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868A16-FE50-3DA1-0930-4B4FE635F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1E6C85-57E8-DDC3-7E2F-E59AA97B9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1A0412-2B21-0BF6-2941-484DEEE35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11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3EFE3E-8BA4-C699-C899-29033F782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EB2BF7-78E4-90F0-07C0-BE7BF65D0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557F17-76CE-E138-C0BE-583CAB1A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573045-A7A6-F64B-3DF5-1E44CD4A6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6739B0-7B79-3F88-4D17-2A4F63CA0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32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B75918-66B4-4FFA-C51B-9431D131E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B245E1-9A18-CCA1-3758-413383E3DC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02471E-7771-8B26-3CD7-61FBC7684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67633A-583B-8006-688F-ED93917B3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11997F-EAA6-074E-30F6-1FE024832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740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6D06BE-5A85-22B5-3E29-9C8933575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2B9DC2-EBCB-9EC0-DF48-3004A3DA92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E6D873-5131-94A3-EB25-A874513408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3B3E46-FAE0-BF47-2338-751D3D695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6CA62E-EB1B-1FD4-644C-48A63048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9117F1-860E-6D54-D6CF-66122229D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09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E06FB-BD03-E801-9FD3-CB26BE454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24B89C-C785-2B2D-6D0A-ABDDFE2E7A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1FB4F98-CEB7-2AC6-69D7-A32DE3048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A77713B-FFBF-BA4D-3B93-6ACC5468B8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783124B-5165-1671-9FA2-28EA12628A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8BCE49E-250A-1993-720A-AAE1E4B83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222B1BE-C91B-AE4E-9504-5BE93F73A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2E07AB6-842F-7EF7-148A-318858180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66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3FF84-12CF-9BDE-6D50-6895E3B7C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EA50CCA-F1AE-DDB0-6C33-9CE556577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073648-A6F1-6D07-E34F-D90A79125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520E942-9C17-D093-7ACB-E3F37AE09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76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4490DEA-40CE-E427-7B69-FF737575A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2D721E6-6614-7D82-3EEC-D31B7A6B2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FF3BE38-16BB-330F-FCB4-664017A25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206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7B7E80-5F96-5139-3165-E80C36438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5AB870-3440-DFC5-4021-9BE552F52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12640E-3A6F-8723-A13F-0A3336E339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7C0254-F2B4-F85A-BE80-6A150DCCA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81F18D-AA2B-9D35-637F-CC428AF63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219916-D643-ADAB-AC22-8AC782DE1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35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24F2A2-E685-3B05-A8AC-B5509033C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04F9E4D-4B3F-F1E2-5812-8395B1F624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201186-F7BC-26AA-F386-F59D406CA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08B4A4-0927-C208-73AF-882EA4B7B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33795A-7E27-756A-0C95-EF13A3A59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196B17-CF07-4860-5BD3-1699DB547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18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A5D683-DBC9-08A1-4AF0-C5D37F015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F2967A-BF4C-969D-5CA7-2C6BB17F1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C4BE5-31E4-B55D-CEED-FB4D6AE19A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590ECF-9664-4B13-9FE8-9A4BFA82E0FC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7794BB-5D2B-0F0C-45D7-B2CF6CA24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C9FEA4-0D22-88C4-BDDB-9D74A2B34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D27F5B-5FCC-4DA6-936E-284C0D8C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316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CB5C5A-51D2-B8EC-5FAB-D2AB076EAD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От Древности к Средневековью: </a:t>
            </a:r>
            <a:br>
              <a:rPr lang="ru-RU" sz="4400" dirty="0"/>
            </a:br>
            <a:r>
              <a:rPr lang="ru-RU" sz="4400" dirty="0"/>
              <a:t>Рим, варвары и христианская Церковь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FD47D82-FB3C-29E3-608B-B18E3357CF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Д.з</a:t>
            </a:r>
            <a:r>
              <a:rPr lang="ru-RU" dirty="0"/>
              <a:t>. п.1 прочитать. Стр.17 Работаем с ИСТОЧНИКОМ </a:t>
            </a:r>
          </a:p>
          <a:p>
            <a:r>
              <a:rPr lang="ru-RU" dirty="0"/>
              <a:t>Прочитайте отрывок из письма папы римского Григория I Великого (конец VI в.) о методах христианизации Англии. Письменно ответить на вопросы. Сообщение по желанию Юстиниан </a:t>
            </a:r>
            <a:r>
              <a:rPr lang="en-US" dirty="0"/>
              <a:t>I. </a:t>
            </a:r>
            <a:r>
              <a:rPr lang="ru-RU" dirty="0"/>
              <a:t> Собор Святой Софии в Константинополе.</a:t>
            </a:r>
          </a:p>
          <a:p>
            <a:endParaRPr lang="ru-RU" dirty="0"/>
          </a:p>
        </p:txBody>
      </p:sp>
      <p:pic>
        <p:nvPicPr>
          <p:cNvPr id="5" name="Рисунок 4" descr="Изображение выглядит как текст, Книжная обложка, роман, одежд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B60DB58E-DE8F-FE6E-9E79-E56AFECE0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67" y="643039"/>
            <a:ext cx="1968660" cy="263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022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6B2EAA-0632-C956-8838-40670E7F3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147DE3-1183-8DC1-E042-F63FEDD32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.Мир варваров на рубеже Древности и  Средневековья.</a:t>
            </a:r>
          </a:p>
          <a:p>
            <a:r>
              <a:rPr lang="ru-RU" dirty="0"/>
              <a:t>2. Римская империя и христианская Церковь.</a:t>
            </a:r>
          </a:p>
          <a:p>
            <a:r>
              <a:rPr lang="ru-RU" dirty="0"/>
              <a:t>3 .Как верить? </a:t>
            </a:r>
          </a:p>
          <a:p>
            <a:r>
              <a:rPr lang="ru-RU" dirty="0"/>
              <a:t>4 .Германские королевства и их соседи.</a:t>
            </a:r>
          </a:p>
          <a:p>
            <a:r>
              <a:rPr lang="ru-RU" dirty="0"/>
              <a:t>5 .Церковь и  судьбы античного наследия. </a:t>
            </a:r>
          </a:p>
        </p:txBody>
      </p:sp>
    </p:spTree>
    <p:extLst>
      <p:ext uri="{BB962C8B-B14F-4D97-AF65-F5344CB8AC3E}">
        <p14:creationId xmlns:p14="http://schemas.microsoft.com/office/powerpoint/2010/main" val="3812366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38099FB9-D227-23BB-B507-6AFB08A15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какие периоды делится средневековье?</a:t>
            </a:r>
          </a:p>
          <a:p>
            <a:r>
              <a:rPr lang="ru-RU" dirty="0"/>
              <a:t>Какие виды исторических источников Вы знаете?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CD55468-2845-06EC-9B82-A06DBBF33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 </a:t>
            </a:r>
          </a:p>
        </p:txBody>
      </p:sp>
    </p:spTree>
    <p:extLst>
      <p:ext uri="{BB962C8B-B14F-4D97-AF65-F5344CB8AC3E}">
        <p14:creationId xmlns:p14="http://schemas.microsoft.com/office/powerpoint/2010/main" val="2676460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A8833-A546-08BE-D3CC-46224F6F4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BD135D-6BAF-74CA-E212-C779C5124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Каковы были последствия Великого переселения народов для Рима и варваров?</a:t>
            </a:r>
          </a:p>
        </p:txBody>
      </p:sp>
    </p:spTree>
    <p:extLst>
      <p:ext uri="{BB962C8B-B14F-4D97-AF65-F5344CB8AC3E}">
        <p14:creationId xmlns:p14="http://schemas.microsoft.com/office/powerpoint/2010/main" val="31781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57793C8-8A47-5689-2E04-E3D440FD6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 .Мир варваров на рубеже Древности и  Средневековья. Стр.9-10 прочитать. Как жили германцы и славяне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D37DADD6-77C3-FBFF-29AF-7A2628742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Германцы</a:t>
            </a:r>
          </a:p>
          <a:p>
            <a:r>
              <a:rPr lang="ru-RU" dirty="0"/>
              <a:t>Германцы жили в  небольших поселениях, затерянных в  лесах </a:t>
            </a:r>
          </a:p>
          <a:p>
            <a:r>
              <a:rPr lang="ru-RU" dirty="0"/>
              <a:t>к востоку от Рейна. Они охотились, занимались скотоводством, ремеслом, торговлей, а  также земледелием, основанным на </a:t>
            </a:r>
            <a:r>
              <a:rPr lang="ru-RU" dirty="0" err="1"/>
              <a:t>двупо́лье</a:t>
            </a:r>
            <a:r>
              <a:rPr lang="ru-RU" dirty="0"/>
              <a:t>.</a:t>
            </a:r>
          </a:p>
          <a:p>
            <a:r>
              <a:rPr lang="ru-RU" dirty="0"/>
              <a:t> Для решения общих хозяйственных вопросов </a:t>
            </a:r>
            <a:r>
              <a:rPr lang="ru-RU" dirty="0" err="1"/>
              <a:t>се́мьи</a:t>
            </a:r>
            <a:r>
              <a:rPr lang="ru-RU" dirty="0"/>
              <a:t> объединялись в соседскую общину. </a:t>
            </a:r>
          </a:p>
          <a:p>
            <a:r>
              <a:rPr lang="ru-RU" dirty="0"/>
              <a:t>Германцы были язычниками и верили в многочисленных богов.</a:t>
            </a:r>
          </a:p>
          <a:p>
            <a:r>
              <a:rPr lang="ru-RU" dirty="0"/>
              <a:t>Со временем выделилась знать</a:t>
            </a:r>
          </a:p>
          <a:p>
            <a:r>
              <a:rPr lang="ru-RU" dirty="0"/>
              <a:t>Народное собрание принимало важнейшие решения</a:t>
            </a:r>
          </a:p>
          <a:p>
            <a:r>
              <a:rPr lang="ru-RU" dirty="0"/>
              <a:t>Власть вождей стала передаваться по наследству.</a:t>
            </a:r>
          </a:p>
          <a:p>
            <a:r>
              <a:rPr lang="ru-RU" dirty="0"/>
              <a:t>Опора вождя- дружина</a:t>
            </a:r>
          </a:p>
        </p:txBody>
      </p:sp>
    </p:spTree>
    <p:extLst>
      <p:ext uri="{BB962C8B-B14F-4D97-AF65-F5344CB8AC3E}">
        <p14:creationId xmlns:p14="http://schemas.microsoft.com/office/powerpoint/2010/main" val="335029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221</Words>
  <Application>Microsoft Office PowerPoint</Application>
  <PresentationFormat>Широкоэкранный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От Древности к Средневековью:  Рим, варвары и христианская Церковь</vt:lpstr>
      <vt:lpstr>План</vt:lpstr>
      <vt:lpstr>Повторим </vt:lpstr>
      <vt:lpstr>Презентация PowerPoint</vt:lpstr>
      <vt:lpstr>1 .Мир варваров на рубеже Древности и  Средневековья. Стр.9-10 прочитать. Как жили германцы и славяне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2025-08-21T13:03:56Z</dcterms:created>
  <dcterms:modified xsi:type="dcterms:W3CDTF">2025-08-21T13:05:05Z</dcterms:modified>
</cp:coreProperties>
</file>