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03" r:id="rId3"/>
    <p:sldId id="300" r:id="rId4"/>
    <p:sldId id="302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2A52C4-C42C-F44E-8D78-A84063CF7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60F11DD-C91C-C925-5119-D02F311D01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C9ED24-EFED-9045-D144-F47FE93DB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0815-84B0-4373-95F2-419332676652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473693-5E2C-BD35-5245-1BEBD4F63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47F0AC-DDC6-DE79-AE98-E489F869B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73ABF-30FF-4189-BD89-29E8676FC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081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570072-0A71-1AC5-49C0-17B010C7E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2DE5A5A-1100-74C8-D23D-E40BA8F974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7C2618-E724-C4B5-20CF-43C8993B7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0815-84B0-4373-95F2-419332676652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60AA2C-E50C-8A41-98A2-4F90D7D24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D48DFD-0C58-D50C-3D2C-DE8E930FF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73ABF-30FF-4189-BD89-29E8676FC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36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A9594C9-D0D0-AF9B-BCBB-3B044DF552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B9DE72E-327F-3722-43C3-5FD6E45661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B2D155-D433-1029-0D8C-EE6805B8D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0815-84B0-4373-95F2-419332676652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0645AC-3398-18C0-6DAA-8133D51E2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E184A4-2205-ED83-A4A3-6201E767F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73ABF-30FF-4189-BD89-29E8676FC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275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E4F43B-12FC-4892-F9AE-8F9939203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64D1E0-E239-32C9-7404-DAA0D8119E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60D53E-C6D6-3579-939D-C0E58754D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0815-84B0-4373-95F2-419332676652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6B442B-1217-899E-75A3-427B0787D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1EDD90-12FE-8788-50AE-D9AB3E813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73ABF-30FF-4189-BD89-29E8676FC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503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FCBC0D-D13F-D687-8CD1-41CE5580A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E04D9C8-0CA7-367A-118D-64C51E93F5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9FC31C-9759-2D96-F351-4BB3F6B9A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0815-84B0-4373-95F2-419332676652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76B224-6015-B449-4226-A3628441E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EC5AB0-F5D1-9371-6799-067AE1A8B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73ABF-30FF-4189-BD89-29E8676FC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527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02BAE2-FEAA-07A8-1504-0ED62C87D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2B99BA-15E9-D472-47DB-56031E0967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D13546B-68B1-CD3A-0A7F-758A5C301D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4620246-5AA3-4460-40C9-B57B272CF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0815-84B0-4373-95F2-419332676652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059E690-771E-85BC-D72F-FF2F97B6F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8EE9DD3-BE79-895E-74BB-430E9316B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73ABF-30FF-4189-BD89-29E8676FC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684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A9A765-A29D-AE0E-15E9-D4CC8A03A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4B572DB-8CB9-7A58-517E-B25E4562F6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CB28AE0-B4B8-2AEE-2548-7082499DE3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26635D7-A279-46FB-D88A-4DE17C2781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E62291E-5113-C40F-CB07-E7C968A583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4F34A71-2F82-EF91-B877-E3E72B962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0815-84B0-4373-95F2-419332676652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DF4957B-7E36-113A-F976-33444E0D3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1735BAF-AC4B-BC8C-8D51-C94C42641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73ABF-30FF-4189-BD89-29E8676FC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444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8CF913-F154-2578-9520-1FD62B400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BF20D19-96F8-2862-51E2-9C89DD2FE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0815-84B0-4373-95F2-419332676652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C1786D3-AE34-8935-1020-8CF29F636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69632A7-C6C9-175D-6EA7-3E939078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73ABF-30FF-4189-BD89-29E8676FC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48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9D3A4B2-B56C-5D66-8941-94A28E6AA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0815-84B0-4373-95F2-419332676652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2D18329-951C-4E3E-C144-A5581E6CC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0473E6E-C077-C13C-4F55-9585E25FC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73ABF-30FF-4189-BD89-29E8676FC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534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9AD815-D0FA-C9D6-7D3B-AB6C496E4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9B43E0-CEBE-D92D-88E5-633828794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5A95DEE-3FD0-F878-008A-C151BFEAE9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E6F38F6-2D47-A101-2946-C9041BD97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0815-84B0-4373-95F2-419332676652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4B84B0-2AA0-BA5D-0D64-38E659457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314D11C-EB9C-775E-35FD-14DCE3014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73ABF-30FF-4189-BD89-29E8676FC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998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6B8DBA-5E63-2490-7D4B-41760467D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85398F7-E560-4E3D-B0B5-1D6D283EAA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128B9A0-9F99-1437-C512-02F5EC1E22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6232D04-ABDD-A6F8-ED84-169319EE5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50815-84B0-4373-95F2-419332676652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285DF66-EC70-050C-643A-64F156E31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C6D83ED-C913-BBE3-05CA-368913FE9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73ABF-30FF-4189-BD89-29E8676FC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645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AE3BC9-9664-A022-5638-658DFB5CC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0ABFD0E-2940-FBCF-6B10-7AE638C8E7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829137-97FF-9534-7304-CB97DF1C12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550815-84B0-4373-95F2-419332676652}" type="datetimeFigureOut">
              <a:rPr lang="ru-RU" smtClean="0"/>
              <a:t>25.08.2025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CC9B37-26C8-1842-7684-C65E07F297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40B737-5AA8-AFD8-A334-C6F1709E7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173ABF-30FF-4189-BD89-29E8676FC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384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CA42A7-9D61-BDC6-4A2B-EE17D625F1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Испанская монархия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64E5738-F8CE-08EA-A856-C95C75D502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/>
              <a:t>Д.з</a:t>
            </a:r>
            <a:r>
              <a:rPr lang="ru-RU" dirty="0"/>
              <a:t>  п.8 прочитать. Стр.87 Работаем с ИСТОЧНИКОМ: Прочитайте отрывок из приговора инквизиции в Севилье в 1579 г., ответьте на вопросы и выполните задания письменно.</a:t>
            </a:r>
          </a:p>
          <a:p>
            <a:r>
              <a:rPr lang="ru-RU" dirty="0"/>
              <a:t>Сообщение по желанию :Вильгельм </a:t>
            </a:r>
            <a:r>
              <a:rPr lang="en-US" dirty="0"/>
              <a:t>I </a:t>
            </a:r>
            <a:r>
              <a:rPr lang="ru-RU"/>
              <a:t>Оранский.Герцог</a:t>
            </a:r>
            <a:r>
              <a:rPr lang="ru-RU" dirty="0"/>
              <a:t> Альба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CDF40DF-8A3D-8017-522A-07F75A9288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55" y="95010"/>
            <a:ext cx="2390467" cy="3414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403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8D9F52-249E-AD8D-9886-EC254D09B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C5F2A5-9E78-613D-DA95-3A5CC2F243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Империя, в которой никогда не заходит солнце.</a:t>
            </a:r>
          </a:p>
          <a:p>
            <a:r>
              <a:rPr lang="ru-RU" dirty="0"/>
              <a:t>2 .Испанская монархия. </a:t>
            </a:r>
            <a:br>
              <a:rPr lang="ru-RU" dirty="0"/>
            </a:br>
            <a:r>
              <a:rPr lang="ru-RU" dirty="0"/>
              <a:t>Карл отрекся от престола</a:t>
            </a:r>
          </a:p>
          <a:p>
            <a:r>
              <a:rPr lang="ru-RU" dirty="0"/>
              <a:t>3. Испания в XVII 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6911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8590F6-E12C-50E1-CFE2-977C00973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 Испания в XVII в. Стр.84-86 прочитать и выделить причины упадка Испании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57E328-2390-C86C-0C63-FC1958884A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103" y="1825624"/>
            <a:ext cx="10773697" cy="4801317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Налогов не хватает,  государство начинает жить в долг</a:t>
            </a:r>
          </a:p>
          <a:p>
            <a:r>
              <a:rPr lang="ru-RU" dirty="0"/>
              <a:t>В результате эпидемии чумы сократилась численность населения</a:t>
            </a:r>
          </a:p>
          <a:p>
            <a:r>
              <a:rPr lang="ru-RU" dirty="0"/>
              <a:t>Идальго-дворяне обеднели</a:t>
            </a:r>
          </a:p>
          <a:p>
            <a:r>
              <a:rPr lang="ru-RU" dirty="0"/>
              <a:t>Власть поддерживает кастильских овцеводов — Месте, которые выгодно продавали шерсть за границу, что приводило к разорению ремесленников</a:t>
            </a:r>
          </a:p>
          <a:p>
            <a:r>
              <a:rPr lang="ru-RU" dirty="0"/>
              <a:t>Изгнание морисков. Потомки испанских мусульман  — мориски  — оставались чужими в  христианском обществе, сохраняя обычаи своих предков.</a:t>
            </a:r>
          </a:p>
          <a:p>
            <a:r>
              <a:rPr lang="ru-RU" dirty="0"/>
              <a:t>Каталония и Португалия восстали. Каталонию удалось удержать при условии сохранения всех её привилегий,  Португалия вернула себе независимость</a:t>
            </a:r>
          </a:p>
        </p:txBody>
      </p:sp>
    </p:spTree>
    <p:extLst>
      <p:ext uri="{BB962C8B-B14F-4D97-AF65-F5344CB8AC3E}">
        <p14:creationId xmlns:p14="http://schemas.microsoft.com/office/powerpoint/2010/main" val="2754687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2967F7-EEED-9F81-CCAD-B1ECEBB04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714A5E-ADE5-3557-6683-FF8860B4AF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Какие территории включала империя Карл V Габсбург</a:t>
            </a:r>
          </a:p>
          <a:p>
            <a:r>
              <a:rPr lang="ru-RU" dirty="0"/>
              <a:t>Как были разделены территории Испании после смерти Карла</a:t>
            </a:r>
          </a:p>
          <a:p>
            <a:r>
              <a:rPr lang="ru-RU" dirty="0"/>
              <a:t> Какие изменения произошли в Испании в правление Филиппа </a:t>
            </a:r>
            <a:r>
              <a:rPr lang="en-US" dirty="0"/>
              <a:t>II </a:t>
            </a:r>
            <a:endParaRPr lang="ru-RU" dirty="0"/>
          </a:p>
          <a:p>
            <a:r>
              <a:rPr lang="ru-RU" dirty="0"/>
              <a:t>Какое значение имела гибель непобедимой Армады</a:t>
            </a:r>
          </a:p>
          <a:p>
            <a:r>
              <a:rPr lang="ru-RU" dirty="0"/>
              <a:t>Назовите причины упадка Испании</a:t>
            </a:r>
          </a:p>
          <a:p>
            <a:r>
              <a:rPr lang="ru-RU" dirty="0"/>
              <a:t>Значение терминов: Кортесы, идальго, месте, мориски.</a:t>
            </a:r>
          </a:p>
        </p:txBody>
      </p:sp>
    </p:spTree>
    <p:extLst>
      <p:ext uri="{BB962C8B-B14F-4D97-AF65-F5344CB8AC3E}">
        <p14:creationId xmlns:p14="http://schemas.microsoft.com/office/powerpoint/2010/main" val="3869252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</Words>
  <Application>Microsoft Office PowerPoint</Application>
  <PresentationFormat>Широкоэкранный</PresentationFormat>
  <Paragraphs>21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Тема Office</vt:lpstr>
      <vt:lpstr>Испанская монархия</vt:lpstr>
      <vt:lpstr>План</vt:lpstr>
      <vt:lpstr>3. Испания в XVII в. Стр.84-86 прочитать и выделить причины упадка Испании</vt:lpstr>
      <vt:lpstr>Повторим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2025-08-25T14:32:15Z</dcterms:created>
  <dcterms:modified xsi:type="dcterms:W3CDTF">2025-08-25T14:32:59Z</dcterms:modified>
</cp:coreProperties>
</file>