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72" r:id="rId5"/>
    <p:sldId id="27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6BA775-B1AC-4154-AA2F-62B95A646B7F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7EEEFF-6447-4DA6-B45D-8209727157DA}">
      <dgm:prSet phldrT="[Текст]"/>
      <dgm:spPr/>
      <dgm:t>
        <a:bodyPr/>
        <a:lstStyle/>
        <a:p>
          <a:r>
            <a:rPr lang="ru-RU" dirty="0"/>
            <a:t>Земский собор</a:t>
          </a:r>
        </a:p>
      </dgm:t>
    </dgm:pt>
    <dgm:pt modelId="{62DD78A8-61D2-4943-BAEC-3B272FCDFA93}" type="parTrans" cxnId="{64966D5F-08DF-4875-94B8-5771ED13A8A5}">
      <dgm:prSet/>
      <dgm:spPr/>
      <dgm:t>
        <a:bodyPr/>
        <a:lstStyle/>
        <a:p>
          <a:endParaRPr lang="ru-RU"/>
        </a:p>
      </dgm:t>
    </dgm:pt>
    <dgm:pt modelId="{7437A9AC-72F2-4A06-BD40-CC8E0D3A6402}" type="sibTrans" cxnId="{64966D5F-08DF-4875-94B8-5771ED13A8A5}">
      <dgm:prSet/>
      <dgm:spPr/>
      <dgm:t>
        <a:bodyPr/>
        <a:lstStyle/>
        <a:p>
          <a:endParaRPr lang="ru-RU"/>
        </a:p>
      </dgm:t>
    </dgm:pt>
    <dgm:pt modelId="{1136977E-F815-4E86-B499-96CBB865892C}">
      <dgm:prSet phldrT="[Текст]"/>
      <dgm:spPr/>
      <dgm:t>
        <a:bodyPr/>
        <a:lstStyle/>
        <a:p>
          <a:r>
            <a:rPr lang="ru-RU" dirty="0"/>
            <a:t>Боярская дума</a:t>
          </a:r>
        </a:p>
      </dgm:t>
    </dgm:pt>
    <dgm:pt modelId="{B2A6BF15-8265-483F-808A-4677B38EDAC7}" type="parTrans" cxnId="{DF4DB3E9-0D0F-484F-9868-03EE87EEFC12}">
      <dgm:prSet/>
      <dgm:spPr/>
      <dgm:t>
        <a:bodyPr/>
        <a:lstStyle/>
        <a:p>
          <a:endParaRPr lang="ru-RU"/>
        </a:p>
      </dgm:t>
    </dgm:pt>
    <dgm:pt modelId="{B9B64ABF-1E09-4FE6-AEE7-ECA35E224B6A}" type="sibTrans" cxnId="{DF4DB3E9-0D0F-484F-9868-03EE87EEFC12}">
      <dgm:prSet/>
      <dgm:spPr/>
      <dgm:t>
        <a:bodyPr/>
        <a:lstStyle/>
        <a:p>
          <a:endParaRPr lang="ru-RU"/>
        </a:p>
      </dgm:t>
    </dgm:pt>
    <dgm:pt modelId="{B4B0F10F-A6A0-44BD-B7C8-3C47FA9CABB5}">
      <dgm:prSet phldrT="[Текст]"/>
      <dgm:spPr/>
      <dgm:t>
        <a:bodyPr/>
        <a:lstStyle/>
        <a:p>
          <a:r>
            <a:rPr lang="ru-RU" dirty="0"/>
            <a:t>Высшее духовенство</a:t>
          </a:r>
        </a:p>
      </dgm:t>
    </dgm:pt>
    <dgm:pt modelId="{D30407BC-F2D9-4AE6-95E5-8A483DA1FE1F}" type="parTrans" cxnId="{49F052C3-C4A1-486C-A936-A02727579E20}">
      <dgm:prSet/>
      <dgm:spPr/>
      <dgm:t>
        <a:bodyPr/>
        <a:lstStyle/>
        <a:p>
          <a:endParaRPr lang="ru-RU"/>
        </a:p>
      </dgm:t>
    </dgm:pt>
    <dgm:pt modelId="{EECDA234-E286-44E9-A90B-94237C9CE8CB}" type="sibTrans" cxnId="{49F052C3-C4A1-486C-A936-A02727579E20}">
      <dgm:prSet/>
      <dgm:spPr/>
      <dgm:t>
        <a:bodyPr/>
        <a:lstStyle/>
        <a:p>
          <a:endParaRPr lang="ru-RU"/>
        </a:p>
      </dgm:t>
    </dgm:pt>
    <dgm:pt modelId="{D2AB1433-0F6A-41C7-AF1B-6E2FD0D866C7}">
      <dgm:prSet phldrT="[Текст]"/>
      <dgm:spPr/>
      <dgm:t>
        <a:bodyPr/>
        <a:lstStyle/>
        <a:p>
          <a:r>
            <a:rPr lang="ru-RU" dirty="0"/>
            <a:t>Купцы и ремесленники</a:t>
          </a:r>
        </a:p>
      </dgm:t>
    </dgm:pt>
    <dgm:pt modelId="{1FD3341B-E290-43A4-B757-422C01A863F3}" type="parTrans" cxnId="{1C5FA933-3289-4DDF-9C6A-B5A421F53262}">
      <dgm:prSet/>
      <dgm:spPr/>
      <dgm:t>
        <a:bodyPr/>
        <a:lstStyle/>
        <a:p>
          <a:endParaRPr lang="ru-RU"/>
        </a:p>
      </dgm:t>
    </dgm:pt>
    <dgm:pt modelId="{7EBE7667-C798-4698-9FA9-F0F067F3005D}" type="sibTrans" cxnId="{1C5FA933-3289-4DDF-9C6A-B5A421F53262}">
      <dgm:prSet/>
      <dgm:spPr/>
      <dgm:t>
        <a:bodyPr/>
        <a:lstStyle/>
        <a:p>
          <a:endParaRPr lang="ru-RU"/>
        </a:p>
      </dgm:t>
    </dgm:pt>
    <dgm:pt modelId="{D1599F5A-301A-4B2E-B005-DB66FC70DE15}" type="pres">
      <dgm:prSet presAssocID="{656BA775-B1AC-4154-AA2F-62B95A646B7F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1FA2FDA-BF09-4536-B3D6-EA40F4A3F6F3}" type="pres">
      <dgm:prSet presAssocID="{3F7EEEFF-6447-4DA6-B45D-8209727157DA}" presName="hierRoot1" presStyleCnt="0">
        <dgm:presLayoutVars>
          <dgm:hierBranch val="init"/>
        </dgm:presLayoutVars>
      </dgm:prSet>
      <dgm:spPr/>
    </dgm:pt>
    <dgm:pt modelId="{E8B758D8-D27E-49B2-B41E-122F24A89520}" type="pres">
      <dgm:prSet presAssocID="{3F7EEEFF-6447-4DA6-B45D-8209727157DA}" presName="rootComposite1" presStyleCnt="0"/>
      <dgm:spPr/>
    </dgm:pt>
    <dgm:pt modelId="{7947BDED-027B-42C1-97F5-454C817F2D61}" type="pres">
      <dgm:prSet presAssocID="{3F7EEEFF-6447-4DA6-B45D-8209727157DA}" presName="rootText1" presStyleLbl="alignAcc1" presStyleIdx="0" presStyleCnt="0">
        <dgm:presLayoutVars>
          <dgm:chPref val="3"/>
        </dgm:presLayoutVars>
      </dgm:prSet>
      <dgm:spPr/>
    </dgm:pt>
    <dgm:pt modelId="{913C8A21-CF6A-45E3-97E5-523B84322A24}" type="pres">
      <dgm:prSet presAssocID="{3F7EEEFF-6447-4DA6-B45D-8209727157DA}" presName="topArc1" presStyleLbl="parChTrans1D1" presStyleIdx="0" presStyleCnt="8"/>
      <dgm:spPr/>
    </dgm:pt>
    <dgm:pt modelId="{88EBC797-DB2C-4F28-BC6D-88DDE6E2E74C}" type="pres">
      <dgm:prSet presAssocID="{3F7EEEFF-6447-4DA6-B45D-8209727157DA}" presName="bottomArc1" presStyleLbl="parChTrans1D1" presStyleIdx="1" presStyleCnt="8"/>
      <dgm:spPr/>
    </dgm:pt>
    <dgm:pt modelId="{277D6449-F848-4686-87EF-579DF73AED76}" type="pres">
      <dgm:prSet presAssocID="{3F7EEEFF-6447-4DA6-B45D-8209727157DA}" presName="topConnNode1" presStyleLbl="node1" presStyleIdx="0" presStyleCnt="0"/>
      <dgm:spPr/>
    </dgm:pt>
    <dgm:pt modelId="{1850AD00-DC18-4CB0-960E-866F0ECB33CC}" type="pres">
      <dgm:prSet presAssocID="{3F7EEEFF-6447-4DA6-B45D-8209727157DA}" presName="hierChild2" presStyleCnt="0"/>
      <dgm:spPr/>
    </dgm:pt>
    <dgm:pt modelId="{B191AF4E-5268-4D14-A5C1-E89304BB329D}" type="pres">
      <dgm:prSet presAssocID="{B2A6BF15-8265-483F-808A-4677B38EDAC7}" presName="Name28" presStyleLbl="parChTrans1D2" presStyleIdx="0" presStyleCnt="3"/>
      <dgm:spPr/>
    </dgm:pt>
    <dgm:pt modelId="{FD866C6A-CA28-4357-A1C3-ADCBD4403F43}" type="pres">
      <dgm:prSet presAssocID="{1136977E-F815-4E86-B499-96CBB865892C}" presName="hierRoot2" presStyleCnt="0">
        <dgm:presLayoutVars>
          <dgm:hierBranch val="init"/>
        </dgm:presLayoutVars>
      </dgm:prSet>
      <dgm:spPr/>
    </dgm:pt>
    <dgm:pt modelId="{BB58C257-F4AE-495B-9767-696DEFFCD25A}" type="pres">
      <dgm:prSet presAssocID="{1136977E-F815-4E86-B499-96CBB865892C}" presName="rootComposite2" presStyleCnt="0"/>
      <dgm:spPr/>
    </dgm:pt>
    <dgm:pt modelId="{95D60E63-2251-4D3D-9299-4FAE2ADA4EA6}" type="pres">
      <dgm:prSet presAssocID="{1136977E-F815-4E86-B499-96CBB865892C}" presName="rootText2" presStyleLbl="alignAcc1" presStyleIdx="0" presStyleCnt="0">
        <dgm:presLayoutVars>
          <dgm:chPref val="3"/>
        </dgm:presLayoutVars>
      </dgm:prSet>
      <dgm:spPr/>
    </dgm:pt>
    <dgm:pt modelId="{2E63EEA1-37E4-43AD-9671-9794A0AB1657}" type="pres">
      <dgm:prSet presAssocID="{1136977E-F815-4E86-B499-96CBB865892C}" presName="topArc2" presStyleLbl="parChTrans1D1" presStyleIdx="2" presStyleCnt="8"/>
      <dgm:spPr/>
    </dgm:pt>
    <dgm:pt modelId="{7EA8A2E1-1476-407F-AC2F-4004F82A733F}" type="pres">
      <dgm:prSet presAssocID="{1136977E-F815-4E86-B499-96CBB865892C}" presName="bottomArc2" presStyleLbl="parChTrans1D1" presStyleIdx="3" presStyleCnt="8"/>
      <dgm:spPr/>
    </dgm:pt>
    <dgm:pt modelId="{2CB5BF5C-F10C-4614-B287-7EFA09098E0A}" type="pres">
      <dgm:prSet presAssocID="{1136977E-F815-4E86-B499-96CBB865892C}" presName="topConnNode2" presStyleLbl="node2" presStyleIdx="0" presStyleCnt="0"/>
      <dgm:spPr/>
    </dgm:pt>
    <dgm:pt modelId="{06A56304-E78A-4DB3-A4AB-387DC1CDC5D5}" type="pres">
      <dgm:prSet presAssocID="{1136977E-F815-4E86-B499-96CBB865892C}" presName="hierChild4" presStyleCnt="0"/>
      <dgm:spPr/>
    </dgm:pt>
    <dgm:pt modelId="{3B59496A-E24B-4880-9CCE-C63089861315}" type="pres">
      <dgm:prSet presAssocID="{1136977E-F815-4E86-B499-96CBB865892C}" presName="hierChild5" presStyleCnt="0"/>
      <dgm:spPr/>
    </dgm:pt>
    <dgm:pt modelId="{BA7BFD3A-273A-4734-8237-5E207D175538}" type="pres">
      <dgm:prSet presAssocID="{D30407BC-F2D9-4AE6-95E5-8A483DA1FE1F}" presName="Name28" presStyleLbl="parChTrans1D2" presStyleIdx="1" presStyleCnt="3"/>
      <dgm:spPr/>
    </dgm:pt>
    <dgm:pt modelId="{4DDAE902-3DBC-49DF-9E8F-A5AC9039B74B}" type="pres">
      <dgm:prSet presAssocID="{B4B0F10F-A6A0-44BD-B7C8-3C47FA9CABB5}" presName="hierRoot2" presStyleCnt="0">
        <dgm:presLayoutVars>
          <dgm:hierBranch val="init"/>
        </dgm:presLayoutVars>
      </dgm:prSet>
      <dgm:spPr/>
    </dgm:pt>
    <dgm:pt modelId="{B14A7AB7-EFAF-4CC2-8951-E27B78F335E3}" type="pres">
      <dgm:prSet presAssocID="{B4B0F10F-A6A0-44BD-B7C8-3C47FA9CABB5}" presName="rootComposite2" presStyleCnt="0"/>
      <dgm:spPr/>
    </dgm:pt>
    <dgm:pt modelId="{BE1B6001-CA24-4D0A-9858-E83C8DB2054C}" type="pres">
      <dgm:prSet presAssocID="{B4B0F10F-A6A0-44BD-B7C8-3C47FA9CABB5}" presName="rootText2" presStyleLbl="alignAcc1" presStyleIdx="0" presStyleCnt="0">
        <dgm:presLayoutVars>
          <dgm:chPref val="3"/>
        </dgm:presLayoutVars>
      </dgm:prSet>
      <dgm:spPr/>
    </dgm:pt>
    <dgm:pt modelId="{7417EA50-C527-41B0-8BAC-C7AB07565966}" type="pres">
      <dgm:prSet presAssocID="{B4B0F10F-A6A0-44BD-B7C8-3C47FA9CABB5}" presName="topArc2" presStyleLbl="parChTrans1D1" presStyleIdx="4" presStyleCnt="8"/>
      <dgm:spPr/>
    </dgm:pt>
    <dgm:pt modelId="{0C28A723-D402-4AD4-AE6A-800EFB54C443}" type="pres">
      <dgm:prSet presAssocID="{B4B0F10F-A6A0-44BD-B7C8-3C47FA9CABB5}" presName="bottomArc2" presStyleLbl="parChTrans1D1" presStyleIdx="5" presStyleCnt="8"/>
      <dgm:spPr/>
    </dgm:pt>
    <dgm:pt modelId="{4AA5470D-4796-469B-B042-D6C6001B694D}" type="pres">
      <dgm:prSet presAssocID="{B4B0F10F-A6A0-44BD-B7C8-3C47FA9CABB5}" presName="topConnNode2" presStyleLbl="node2" presStyleIdx="0" presStyleCnt="0"/>
      <dgm:spPr/>
    </dgm:pt>
    <dgm:pt modelId="{09A66898-54E9-4A20-B067-0451C578F49E}" type="pres">
      <dgm:prSet presAssocID="{B4B0F10F-A6A0-44BD-B7C8-3C47FA9CABB5}" presName="hierChild4" presStyleCnt="0"/>
      <dgm:spPr/>
    </dgm:pt>
    <dgm:pt modelId="{081EE4B8-C28A-420C-A7E2-A1EA189FFCBC}" type="pres">
      <dgm:prSet presAssocID="{B4B0F10F-A6A0-44BD-B7C8-3C47FA9CABB5}" presName="hierChild5" presStyleCnt="0"/>
      <dgm:spPr/>
    </dgm:pt>
    <dgm:pt modelId="{E572ACFE-4F22-4459-BB53-8ED6DA2E582A}" type="pres">
      <dgm:prSet presAssocID="{1FD3341B-E290-43A4-B757-422C01A863F3}" presName="Name28" presStyleLbl="parChTrans1D2" presStyleIdx="2" presStyleCnt="3"/>
      <dgm:spPr/>
    </dgm:pt>
    <dgm:pt modelId="{29A4693B-F713-490F-8206-B6F1FED8EA25}" type="pres">
      <dgm:prSet presAssocID="{D2AB1433-0F6A-41C7-AF1B-6E2FD0D866C7}" presName="hierRoot2" presStyleCnt="0">
        <dgm:presLayoutVars>
          <dgm:hierBranch val="init"/>
        </dgm:presLayoutVars>
      </dgm:prSet>
      <dgm:spPr/>
    </dgm:pt>
    <dgm:pt modelId="{6D57C7F4-3B73-446D-8C0F-F226C21939D5}" type="pres">
      <dgm:prSet presAssocID="{D2AB1433-0F6A-41C7-AF1B-6E2FD0D866C7}" presName="rootComposite2" presStyleCnt="0"/>
      <dgm:spPr/>
    </dgm:pt>
    <dgm:pt modelId="{CB9CBA88-ED21-4B6F-A658-70A6A2167F64}" type="pres">
      <dgm:prSet presAssocID="{D2AB1433-0F6A-41C7-AF1B-6E2FD0D866C7}" presName="rootText2" presStyleLbl="alignAcc1" presStyleIdx="0" presStyleCnt="0">
        <dgm:presLayoutVars>
          <dgm:chPref val="3"/>
        </dgm:presLayoutVars>
      </dgm:prSet>
      <dgm:spPr/>
    </dgm:pt>
    <dgm:pt modelId="{EF859F8F-947E-4E15-B9DC-830C0EA8CB67}" type="pres">
      <dgm:prSet presAssocID="{D2AB1433-0F6A-41C7-AF1B-6E2FD0D866C7}" presName="topArc2" presStyleLbl="parChTrans1D1" presStyleIdx="6" presStyleCnt="8"/>
      <dgm:spPr/>
    </dgm:pt>
    <dgm:pt modelId="{8630480B-4A16-40DF-9C3B-A62297B87A2B}" type="pres">
      <dgm:prSet presAssocID="{D2AB1433-0F6A-41C7-AF1B-6E2FD0D866C7}" presName="bottomArc2" presStyleLbl="parChTrans1D1" presStyleIdx="7" presStyleCnt="8"/>
      <dgm:spPr/>
    </dgm:pt>
    <dgm:pt modelId="{45F6591B-727C-454C-9667-B516B05309FA}" type="pres">
      <dgm:prSet presAssocID="{D2AB1433-0F6A-41C7-AF1B-6E2FD0D866C7}" presName="topConnNode2" presStyleLbl="node2" presStyleIdx="0" presStyleCnt="0"/>
      <dgm:spPr/>
    </dgm:pt>
    <dgm:pt modelId="{9C9D04C2-BEC7-40B2-B586-67DC3AE6CC00}" type="pres">
      <dgm:prSet presAssocID="{D2AB1433-0F6A-41C7-AF1B-6E2FD0D866C7}" presName="hierChild4" presStyleCnt="0"/>
      <dgm:spPr/>
    </dgm:pt>
    <dgm:pt modelId="{CEDD2A32-3D69-42D1-8701-8DF449DCA91B}" type="pres">
      <dgm:prSet presAssocID="{D2AB1433-0F6A-41C7-AF1B-6E2FD0D866C7}" presName="hierChild5" presStyleCnt="0"/>
      <dgm:spPr/>
    </dgm:pt>
    <dgm:pt modelId="{53FE00A9-9439-4FF3-BC01-C4F3C8E5B874}" type="pres">
      <dgm:prSet presAssocID="{3F7EEEFF-6447-4DA6-B45D-8209727157DA}" presName="hierChild3" presStyleCnt="0"/>
      <dgm:spPr/>
    </dgm:pt>
  </dgm:ptLst>
  <dgm:cxnLst>
    <dgm:cxn modelId="{2BD9C409-2635-47D7-8365-87E5B0EAFEBF}" type="presOf" srcId="{1FD3341B-E290-43A4-B757-422C01A863F3}" destId="{E572ACFE-4F22-4459-BB53-8ED6DA2E582A}" srcOrd="0" destOrd="0" presId="urn:microsoft.com/office/officeart/2008/layout/HalfCircleOrganizationChart"/>
    <dgm:cxn modelId="{95C7561C-888E-46C6-8E7F-74B95886A744}" type="presOf" srcId="{B4B0F10F-A6A0-44BD-B7C8-3C47FA9CABB5}" destId="{BE1B6001-CA24-4D0A-9858-E83C8DB2054C}" srcOrd="0" destOrd="0" presId="urn:microsoft.com/office/officeart/2008/layout/HalfCircleOrganizationChart"/>
    <dgm:cxn modelId="{591F7E23-AF6F-4273-B0CE-EC6C2D6607FA}" type="presOf" srcId="{B4B0F10F-A6A0-44BD-B7C8-3C47FA9CABB5}" destId="{4AA5470D-4796-469B-B042-D6C6001B694D}" srcOrd="1" destOrd="0" presId="urn:microsoft.com/office/officeart/2008/layout/HalfCircleOrganizationChart"/>
    <dgm:cxn modelId="{1C5FA933-3289-4DDF-9C6A-B5A421F53262}" srcId="{3F7EEEFF-6447-4DA6-B45D-8209727157DA}" destId="{D2AB1433-0F6A-41C7-AF1B-6E2FD0D866C7}" srcOrd="2" destOrd="0" parTransId="{1FD3341B-E290-43A4-B757-422C01A863F3}" sibTransId="{7EBE7667-C798-4698-9FA9-F0F067F3005D}"/>
    <dgm:cxn modelId="{F65CA038-656B-4B9B-AD7F-EC62C271C403}" type="presOf" srcId="{B2A6BF15-8265-483F-808A-4677B38EDAC7}" destId="{B191AF4E-5268-4D14-A5C1-E89304BB329D}" srcOrd="0" destOrd="0" presId="urn:microsoft.com/office/officeart/2008/layout/HalfCircleOrganizationChart"/>
    <dgm:cxn modelId="{64966D5F-08DF-4875-94B8-5771ED13A8A5}" srcId="{656BA775-B1AC-4154-AA2F-62B95A646B7F}" destId="{3F7EEEFF-6447-4DA6-B45D-8209727157DA}" srcOrd="0" destOrd="0" parTransId="{62DD78A8-61D2-4943-BAEC-3B272FCDFA93}" sibTransId="{7437A9AC-72F2-4A06-BD40-CC8E0D3A6402}"/>
    <dgm:cxn modelId="{B1E57C50-AF8F-44D7-9474-705AF0D7B737}" type="presOf" srcId="{3F7EEEFF-6447-4DA6-B45D-8209727157DA}" destId="{277D6449-F848-4686-87EF-579DF73AED76}" srcOrd="1" destOrd="0" presId="urn:microsoft.com/office/officeart/2008/layout/HalfCircleOrganizationChart"/>
    <dgm:cxn modelId="{A0522556-8613-4685-9729-D0585EC4391A}" type="presOf" srcId="{D30407BC-F2D9-4AE6-95E5-8A483DA1FE1F}" destId="{BA7BFD3A-273A-4734-8237-5E207D175538}" srcOrd="0" destOrd="0" presId="urn:microsoft.com/office/officeart/2008/layout/HalfCircleOrganizationChart"/>
    <dgm:cxn modelId="{BB33BE7E-1372-4473-BC13-87ED4F04D645}" type="presOf" srcId="{1136977E-F815-4E86-B499-96CBB865892C}" destId="{2CB5BF5C-F10C-4614-B287-7EFA09098E0A}" srcOrd="1" destOrd="0" presId="urn:microsoft.com/office/officeart/2008/layout/HalfCircleOrganizationChart"/>
    <dgm:cxn modelId="{35587DB6-79F5-4D8E-B45E-2D8AA3900DB3}" type="presOf" srcId="{656BA775-B1AC-4154-AA2F-62B95A646B7F}" destId="{D1599F5A-301A-4B2E-B005-DB66FC70DE15}" srcOrd="0" destOrd="0" presId="urn:microsoft.com/office/officeart/2008/layout/HalfCircleOrganizationChart"/>
    <dgm:cxn modelId="{49F052C3-C4A1-486C-A936-A02727579E20}" srcId="{3F7EEEFF-6447-4DA6-B45D-8209727157DA}" destId="{B4B0F10F-A6A0-44BD-B7C8-3C47FA9CABB5}" srcOrd="1" destOrd="0" parTransId="{D30407BC-F2D9-4AE6-95E5-8A483DA1FE1F}" sibTransId="{EECDA234-E286-44E9-A90B-94237C9CE8CB}"/>
    <dgm:cxn modelId="{64883ACA-2BBC-4543-9B4F-8542FF7F8D24}" type="presOf" srcId="{1136977E-F815-4E86-B499-96CBB865892C}" destId="{95D60E63-2251-4D3D-9299-4FAE2ADA4EA6}" srcOrd="0" destOrd="0" presId="urn:microsoft.com/office/officeart/2008/layout/HalfCircleOrganizationChart"/>
    <dgm:cxn modelId="{EF1166E7-FCB3-4D43-B09A-E5F257D9E489}" type="presOf" srcId="{3F7EEEFF-6447-4DA6-B45D-8209727157DA}" destId="{7947BDED-027B-42C1-97F5-454C817F2D61}" srcOrd="0" destOrd="0" presId="urn:microsoft.com/office/officeart/2008/layout/HalfCircleOrganizationChart"/>
    <dgm:cxn modelId="{11A852E9-DD8A-46F6-A398-3D3F9B03D9A9}" type="presOf" srcId="{D2AB1433-0F6A-41C7-AF1B-6E2FD0D866C7}" destId="{45F6591B-727C-454C-9667-B516B05309FA}" srcOrd="1" destOrd="0" presId="urn:microsoft.com/office/officeart/2008/layout/HalfCircleOrganizationChart"/>
    <dgm:cxn modelId="{DF4DB3E9-0D0F-484F-9868-03EE87EEFC12}" srcId="{3F7EEEFF-6447-4DA6-B45D-8209727157DA}" destId="{1136977E-F815-4E86-B499-96CBB865892C}" srcOrd="0" destOrd="0" parTransId="{B2A6BF15-8265-483F-808A-4677B38EDAC7}" sibTransId="{B9B64ABF-1E09-4FE6-AEE7-ECA35E224B6A}"/>
    <dgm:cxn modelId="{0B869CF8-ADC3-4AAB-89C4-7FA058F1C2CF}" type="presOf" srcId="{D2AB1433-0F6A-41C7-AF1B-6E2FD0D866C7}" destId="{CB9CBA88-ED21-4B6F-A658-70A6A2167F64}" srcOrd="0" destOrd="0" presId="urn:microsoft.com/office/officeart/2008/layout/HalfCircleOrganizationChart"/>
    <dgm:cxn modelId="{F4ED8984-1F57-499F-9D52-8114E9F0F0F2}" type="presParOf" srcId="{D1599F5A-301A-4B2E-B005-DB66FC70DE15}" destId="{A1FA2FDA-BF09-4536-B3D6-EA40F4A3F6F3}" srcOrd="0" destOrd="0" presId="urn:microsoft.com/office/officeart/2008/layout/HalfCircleOrganizationChart"/>
    <dgm:cxn modelId="{BE6288D8-75EF-481A-9338-EBD016EC4F7B}" type="presParOf" srcId="{A1FA2FDA-BF09-4536-B3D6-EA40F4A3F6F3}" destId="{E8B758D8-D27E-49B2-B41E-122F24A89520}" srcOrd="0" destOrd="0" presId="urn:microsoft.com/office/officeart/2008/layout/HalfCircleOrganizationChart"/>
    <dgm:cxn modelId="{54E16BB5-49F7-4842-B547-885C93C18F9C}" type="presParOf" srcId="{E8B758D8-D27E-49B2-B41E-122F24A89520}" destId="{7947BDED-027B-42C1-97F5-454C817F2D61}" srcOrd="0" destOrd="0" presId="urn:microsoft.com/office/officeart/2008/layout/HalfCircleOrganizationChart"/>
    <dgm:cxn modelId="{977D938D-AEA3-478E-A45B-5DD5A7A1FA30}" type="presParOf" srcId="{E8B758D8-D27E-49B2-B41E-122F24A89520}" destId="{913C8A21-CF6A-45E3-97E5-523B84322A24}" srcOrd="1" destOrd="0" presId="urn:microsoft.com/office/officeart/2008/layout/HalfCircleOrganizationChart"/>
    <dgm:cxn modelId="{20731F2F-27B5-4990-A2D7-5E329448581C}" type="presParOf" srcId="{E8B758D8-D27E-49B2-B41E-122F24A89520}" destId="{88EBC797-DB2C-4F28-BC6D-88DDE6E2E74C}" srcOrd="2" destOrd="0" presId="urn:microsoft.com/office/officeart/2008/layout/HalfCircleOrganizationChart"/>
    <dgm:cxn modelId="{96200163-8DF3-4B6A-B02A-6C8A538A38AF}" type="presParOf" srcId="{E8B758D8-D27E-49B2-B41E-122F24A89520}" destId="{277D6449-F848-4686-87EF-579DF73AED76}" srcOrd="3" destOrd="0" presId="urn:microsoft.com/office/officeart/2008/layout/HalfCircleOrganizationChart"/>
    <dgm:cxn modelId="{C8EC859E-D402-454B-9C4A-DD692E3D76C9}" type="presParOf" srcId="{A1FA2FDA-BF09-4536-B3D6-EA40F4A3F6F3}" destId="{1850AD00-DC18-4CB0-960E-866F0ECB33CC}" srcOrd="1" destOrd="0" presId="urn:microsoft.com/office/officeart/2008/layout/HalfCircleOrganizationChart"/>
    <dgm:cxn modelId="{7587C60B-01F0-4FD2-8CC3-377E1AE12E38}" type="presParOf" srcId="{1850AD00-DC18-4CB0-960E-866F0ECB33CC}" destId="{B191AF4E-5268-4D14-A5C1-E89304BB329D}" srcOrd="0" destOrd="0" presId="urn:microsoft.com/office/officeart/2008/layout/HalfCircleOrganizationChart"/>
    <dgm:cxn modelId="{3D55955C-D8DE-47CB-AA88-5DB8FB7B1865}" type="presParOf" srcId="{1850AD00-DC18-4CB0-960E-866F0ECB33CC}" destId="{FD866C6A-CA28-4357-A1C3-ADCBD4403F43}" srcOrd="1" destOrd="0" presId="urn:microsoft.com/office/officeart/2008/layout/HalfCircleOrganizationChart"/>
    <dgm:cxn modelId="{A365944E-3EB3-4355-B512-B932E86C5967}" type="presParOf" srcId="{FD866C6A-CA28-4357-A1C3-ADCBD4403F43}" destId="{BB58C257-F4AE-495B-9767-696DEFFCD25A}" srcOrd="0" destOrd="0" presId="urn:microsoft.com/office/officeart/2008/layout/HalfCircleOrganizationChart"/>
    <dgm:cxn modelId="{B7F92156-1CB3-47D4-8DC6-C377501DF77C}" type="presParOf" srcId="{BB58C257-F4AE-495B-9767-696DEFFCD25A}" destId="{95D60E63-2251-4D3D-9299-4FAE2ADA4EA6}" srcOrd="0" destOrd="0" presId="urn:microsoft.com/office/officeart/2008/layout/HalfCircleOrganizationChart"/>
    <dgm:cxn modelId="{12DDB62D-AFE5-4258-8277-D4D6D0CC923E}" type="presParOf" srcId="{BB58C257-F4AE-495B-9767-696DEFFCD25A}" destId="{2E63EEA1-37E4-43AD-9671-9794A0AB1657}" srcOrd="1" destOrd="0" presId="urn:microsoft.com/office/officeart/2008/layout/HalfCircleOrganizationChart"/>
    <dgm:cxn modelId="{0AF4D024-5C2D-440D-8476-402DB26FB1DB}" type="presParOf" srcId="{BB58C257-F4AE-495B-9767-696DEFFCD25A}" destId="{7EA8A2E1-1476-407F-AC2F-4004F82A733F}" srcOrd="2" destOrd="0" presId="urn:microsoft.com/office/officeart/2008/layout/HalfCircleOrganizationChart"/>
    <dgm:cxn modelId="{7706FA9B-28EA-429A-9D3A-7F59BBE88662}" type="presParOf" srcId="{BB58C257-F4AE-495B-9767-696DEFFCD25A}" destId="{2CB5BF5C-F10C-4614-B287-7EFA09098E0A}" srcOrd="3" destOrd="0" presId="urn:microsoft.com/office/officeart/2008/layout/HalfCircleOrganizationChart"/>
    <dgm:cxn modelId="{B74236F4-BEE5-4237-B90F-B657B8FAF71A}" type="presParOf" srcId="{FD866C6A-CA28-4357-A1C3-ADCBD4403F43}" destId="{06A56304-E78A-4DB3-A4AB-387DC1CDC5D5}" srcOrd="1" destOrd="0" presId="urn:microsoft.com/office/officeart/2008/layout/HalfCircleOrganizationChart"/>
    <dgm:cxn modelId="{6702729C-BFBE-484E-B57E-5A7C58F1F811}" type="presParOf" srcId="{FD866C6A-CA28-4357-A1C3-ADCBD4403F43}" destId="{3B59496A-E24B-4880-9CCE-C63089861315}" srcOrd="2" destOrd="0" presId="urn:microsoft.com/office/officeart/2008/layout/HalfCircleOrganizationChart"/>
    <dgm:cxn modelId="{0D95541C-D6B2-41EE-B61F-5BFB4B9AD970}" type="presParOf" srcId="{1850AD00-DC18-4CB0-960E-866F0ECB33CC}" destId="{BA7BFD3A-273A-4734-8237-5E207D175538}" srcOrd="2" destOrd="0" presId="urn:microsoft.com/office/officeart/2008/layout/HalfCircleOrganizationChart"/>
    <dgm:cxn modelId="{430EF0FF-2236-448B-B4C9-702FC719C0F4}" type="presParOf" srcId="{1850AD00-DC18-4CB0-960E-866F0ECB33CC}" destId="{4DDAE902-3DBC-49DF-9E8F-A5AC9039B74B}" srcOrd="3" destOrd="0" presId="urn:microsoft.com/office/officeart/2008/layout/HalfCircleOrganizationChart"/>
    <dgm:cxn modelId="{0B2D43EB-E081-45C9-A0CB-2B9D9A57E3BF}" type="presParOf" srcId="{4DDAE902-3DBC-49DF-9E8F-A5AC9039B74B}" destId="{B14A7AB7-EFAF-4CC2-8951-E27B78F335E3}" srcOrd="0" destOrd="0" presId="urn:microsoft.com/office/officeart/2008/layout/HalfCircleOrganizationChart"/>
    <dgm:cxn modelId="{405BA763-8BCE-4687-8810-9A1A7D9C80DC}" type="presParOf" srcId="{B14A7AB7-EFAF-4CC2-8951-E27B78F335E3}" destId="{BE1B6001-CA24-4D0A-9858-E83C8DB2054C}" srcOrd="0" destOrd="0" presId="urn:microsoft.com/office/officeart/2008/layout/HalfCircleOrganizationChart"/>
    <dgm:cxn modelId="{F9522005-48B5-4C74-8DDE-025F193CBBA3}" type="presParOf" srcId="{B14A7AB7-EFAF-4CC2-8951-E27B78F335E3}" destId="{7417EA50-C527-41B0-8BAC-C7AB07565966}" srcOrd="1" destOrd="0" presId="urn:microsoft.com/office/officeart/2008/layout/HalfCircleOrganizationChart"/>
    <dgm:cxn modelId="{9F8196DF-4E6F-4CA8-A2E1-8C4EEDA0C63B}" type="presParOf" srcId="{B14A7AB7-EFAF-4CC2-8951-E27B78F335E3}" destId="{0C28A723-D402-4AD4-AE6A-800EFB54C443}" srcOrd="2" destOrd="0" presId="urn:microsoft.com/office/officeart/2008/layout/HalfCircleOrganizationChart"/>
    <dgm:cxn modelId="{8397568A-B18F-4B17-8E64-EE53820F0921}" type="presParOf" srcId="{B14A7AB7-EFAF-4CC2-8951-E27B78F335E3}" destId="{4AA5470D-4796-469B-B042-D6C6001B694D}" srcOrd="3" destOrd="0" presId="urn:microsoft.com/office/officeart/2008/layout/HalfCircleOrganizationChart"/>
    <dgm:cxn modelId="{87D807D0-FEE3-425E-AFDD-ED575640CB00}" type="presParOf" srcId="{4DDAE902-3DBC-49DF-9E8F-A5AC9039B74B}" destId="{09A66898-54E9-4A20-B067-0451C578F49E}" srcOrd="1" destOrd="0" presId="urn:microsoft.com/office/officeart/2008/layout/HalfCircleOrganizationChart"/>
    <dgm:cxn modelId="{6C8CDC5B-E232-40EE-B5E7-2BFA426EF8ED}" type="presParOf" srcId="{4DDAE902-3DBC-49DF-9E8F-A5AC9039B74B}" destId="{081EE4B8-C28A-420C-A7E2-A1EA189FFCBC}" srcOrd="2" destOrd="0" presId="urn:microsoft.com/office/officeart/2008/layout/HalfCircleOrganizationChart"/>
    <dgm:cxn modelId="{158087BE-E3FC-4488-A618-FA6564B0C799}" type="presParOf" srcId="{1850AD00-DC18-4CB0-960E-866F0ECB33CC}" destId="{E572ACFE-4F22-4459-BB53-8ED6DA2E582A}" srcOrd="4" destOrd="0" presId="urn:microsoft.com/office/officeart/2008/layout/HalfCircleOrganizationChart"/>
    <dgm:cxn modelId="{6248A21D-7DB8-4276-AB2F-2DF93D8303A8}" type="presParOf" srcId="{1850AD00-DC18-4CB0-960E-866F0ECB33CC}" destId="{29A4693B-F713-490F-8206-B6F1FED8EA25}" srcOrd="5" destOrd="0" presId="urn:microsoft.com/office/officeart/2008/layout/HalfCircleOrganizationChart"/>
    <dgm:cxn modelId="{999DD12C-3579-438B-80FA-A0A3656924AF}" type="presParOf" srcId="{29A4693B-F713-490F-8206-B6F1FED8EA25}" destId="{6D57C7F4-3B73-446D-8C0F-F226C21939D5}" srcOrd="0" destOrd="0" presId="urn:microsoft.com/office/officeart/2008/layout/HalfCircleOrganizationChart"/>
    <dgm:cxn modelId="{20E3A821-15B2-4D46-A0BE-AC0B2B8709BA}" type="presParOf" srcId="{6D57C7F4-3B73-446D-8C0F-F226C21939D5}" destId="{CB9CBA88-ED21-4B6F-A658-70A6A2167F64}" srcOrd="0" destOrd="0" presId="urn:microsoft.com/office/officeart/2008/layout/HalfCircleOrganizationChart"/>
    <dgm:cxn modelId="{B201BC22-40CB-4E54-8BAE-E756B848EF33}" type="presParOf" srcId="{6D57C7F4-3B73-446D-8C0F-F226C21939D5}" destId="{EF859F8F-947E-4E15-B9DC-830C0EA8CB67}" srcOrd="1" destOrd="0" presId="urn:microsoft.com/office/officeart/2008/layout/HalfCircleOrganizationChart"/>
    <dgm:cxn modelId="{B1D4B49B-8018-4996-AAD0-FAE3526B2F20}" type="presParOf" srcId="{6D57C7F4-3B73-446D-8C0F-F226C21939D5}" destId="{8630480B-4A16-40DF-9C3B-A62297B87A2B}" srcOrd="2" destOrd="0" presId="urn:microsoft.com/office/officeart/2008/layout/HalfCircleOrganizationChart"/>
    <dgm:cxn modelId="{1AECBD38-BEA0-49CC-A77D-C377366BA81E}" type="presParOf" srcId="{6D57C7F4-3B73-446D-8C0F-F226C21939D5}" destId="{45F6591B-727C-454C-9667-B516B05309FA}" srcOrd="3" destOrd="0" presId="urn:microsoft.com/office/officeart/2008/layout/HalfCircleOrganizationChart"/>
    <dgm:cxn modelId="{BD26FB42-E481-41BF-A5A9-357CA9BD3B38}" type="presParOf" srcId="{29A4693B-F713-490F-8206-B6F1FED8EA25}" destId="{9C9D04C2-BEC7-40B2-B586-67DC3AE6CC00}" srcOrd="1" destOrd="0" presId="urn:microsoft.com/office/officeart/2008/layout/HalfCircleOrganizationChart"/>
    <dgm:cxn modelId="{089C903C-5B4E-41DA-BE51-94A0FC64FC68}" type="presParOf" srcId="{29A4693B-F713-490F-8206-B6F1FED8EA25}" destId="{CEDD2A32-3D69-42D1-8701-8DF449DCA91B}" srcOrd="2" destOrd="0" presId="urn:microsoft.com/office/officeart/2008/layout/HalfCircleOrganizationChart"/>
    <dgm:cxn modelId="{0FD0BB41-1A8F-4B72-9A7A-A91FD985DCA2}" type="presParOf" srcId="{A1FA2FDA-BF09-4536-B3D6-EA40F4A3F6F3}" destId="{53FE00A9-9439-4FF3-BC01-C4F3C8E5B87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2ACFE-4F22-4459-BB53-8ED6DA2E582A}">
      <dsp:nvSpPr>
        <dsp:cNvPr id="0" name=""/>
        <dsp:cNvSpPr/>
      </dsp:nvSpPr>
      <dsp:spPr>
        <a:xfrm>
          <a:off x="4284476" y="2905305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BFD3A-273A-4734-8237-5E207D175538}">
      <dsp:nvSpPr>
        <dsp:cNvPr id="0" name=""/>
        <dsp:cNvSpPr/>
      </dsp:nvSpPr>
      <dsp:spPr>
        <a:xfrm>
          <a:off x="4238756" y="2905305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1AF4E-5268-4D14-A5C1-E89304BB329D}">
      <dsp:nvSpPr>
        <dsp:cNvPr id="0" name=""/>
        <dsp:cNvSpPr/>
      </dsp:nvSpPr>
      <dsp:spPr>
        <a:xfrm>
          <a:off x="1253177" y="2905305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C8A21-CF6A-45E3-97E5-523B84322A24}">
      <dsp:nvSpPr>
        <dsp:cNvPr id="0" name=""/>
        <dsp:cNvSpPr/>
      </dsp:nvSpPr>
      <dsp:spPr>
        <a:xfrm>
          <a:off x="3658174" y="1652702"/>
          <a:ext cx="1252602" cy="1252602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EBC797-DB2C-4F28-BC6D-88DDE6E2E74C}">
      <dsp:nvSpPr>
        <dsp:cNvPr id="0" name=""/>
        <dsp:cNvSpPr/>
      </dsp:nvSpPr>
      <dsp:spPr>
        <a:xfrm>
          <a:off x="3658174" y="1652702"/>
          <a:ext cx="1252602" cy="1252602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7BDED-027B-42C1-97F5-454C817F2D61}">
      <dsp:nvSpPr>
        <dsp:cNvPr id="0" name=""/>
        <dsp:cNvSpPr/>
      </dsp:nvSpPr>
      <dsp:spPr>
        <a:xfrm>
          <a:off x="3031873" y="1878171"/>
          <a:ext cx="2505205" cy="80166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Земский собор</a:t>
          </a:r>
        </a:p>
      </dsp:txBody>
      <dsp:txXfrm>
        <a:off x="3031873" y="1878171"/>
        <a:ext cx="2505205" cy="801665"/>
      </dsp:txXfrm>
    </dsp:sp>
    <dsp:sp modelId="{2E63EEA1-37E4-43AD-9671-9794A0AB1657}">
      <dsp:nvSpPr>
        <dsp:cNvPr id="0" name=""/>
        <dsp:cNvSpPr/>
      </dsp:nvSpPr>
      <dsp:spPr>
        <a:xfrm>
          <a:off x="626876" y="3431398"/>
          <a:ext cx="1252602" cy="1252602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8A2E1-1476-407F-AC2F-4004F82A733F}">
      <dsp:nvSpPr>
        <dsp:cNvPr id="0" name=""/>
        <dsp:cNvSpPr/>
      </dsp:nvSpPr>
      <dsp:spPr>
        <a:xfrm>
          <a:off x="626876" y="3431398"/>
          <a:ext cx="1252602" cy="1252602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D60E63-2251-4D3D-9299-4FAE2ADA4EA6}">
      <dsp:nvSpPr>
        <dsp:cNvPr id="0" name=""/>
        <dsp:cNvSpPr/>
      </dsp:nvSpPr>
      <dsp:spPr>
        <a:xfrm>
          <a:off x="575" y="3656866"/>
          <a:ext cx="2505205" cy="80166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Боярская дума</a:t>
          </a:r>
        </a:p>
      </dsp:txBody>
      <dsp:txXfrm>
        <a:off x="575" y="3656866"/>
        <a:ext cx="2505205" cy="801665"/>
      </dsp:txXfrm>
    </dsp:sp>
    <dsp:sp modelId="{7417EA50-C527-41B0-8BAC-C7AB07565966}">
      <dsp:nvSpPr>
        <dsp:cNvPr id="0" name=""/>
        <dsp:cNvSpPr/>
      </dsp:nvSpPr>
      <dsp:spPr>
        <a:xfrm>
          <a:off x="3658174" y="3431398"/>
          <a:ext cx="1252602" cy="1252602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8A723-D402-4AD4-AE6A-800EFB54C443}">
      <dsp:nvSpPr>
        <dsp:cNvPr id="0" name=""/>
        <dsp:cNvSpPr/>
      </dsp:nvSpPr>
      <dsp:spPr>
        <a:xfrm>
          <a:off x="3658174" y="3431398"/>
          <a:ext cx="1252602" cy="1252602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B6001-CA24-4D0A-9858-E83C8DB2054C}">
      <dsp:nvSpPr>
        <dsp:cNvPr id="0" name=""/>
        <dsp:cNvSpPr/>
      </dsp:nvSpPr>
      <dsp:spPr>
        <a:xfrm>
          <a:off x="3031873" y="3656866"/>
          <a:ext cx="2505205" cy="80166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Высшее духовенство</a:t>
          </a:r>
        </a:p>
      </dsp:txBody>
      <dsp:txXfrm>
        <a:off x="3031873" y="3656866"/>
        <a:ext cx="2505205" cy="801665"/>
      </dsp:txXfrm>
    </dsp:sp>
    <dsp:sp modelId="{EF859F8F-947E-4E15-B9DC-830C0EA8CB67}">
      <dsp:nvSpPr>
        <dsp:cNvPr id="0" name=""/>
        <dsp:cNvSpPr/>
      </dsp:nvSpPr>
      <dsp:spPr>
        <a:xfrm>
          <a:off x="6689472" y="3431398"/>
          <a:ext cx="1252602" cy="1252602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30480B-4A16-40DF-9C3B-A62297B87A2B}">
      <dsp:nvSpPr>
        <dsp:cNvPr id="0" name=""/>
        <dsp:cNvSpPr/>
      </dsp:nvSpPr>
      <dsp:spPr>
        <a:xfrm>
          <a:off x="6689472" y="3431398"/>
          <a:ext cx="1252602" cy="1252602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CBA88-ED21-4B6F-A658-70A6A2167F64}">
      <dsp:nvSpPr>
        <dsp:cNvPr id="0" name=""/>
        <dsp:cNvSpPr/>
      </dsp:nvSpPr>
      <dsp:spPr>
        <a:xfrm>
          <a:off x="6063171" y="3656866"/>
          <a:ext cx="2505205" cy="80166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Купцы и ремесленники</a:t>
          </a:r>
        </a:p>
      </dsp:txBody>
      <dsp:txXfrm>
        <a:off x="6063171" y="3656866"/>
        <a:ext cx="2505205" cy="801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5E203-B94F-33ED-287D-FE6E2D3B5F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98225C-EF70-2399-0B51-880651A71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52BE0C-F85D-3FDC-34B5-D42F9C9B0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06FEEB-C93D-E833-3763-AF78B131F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6AC299-EBC3-E210-71BF-814157AA6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4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900F6-06BA-7E4F-8218-4032CE7D3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21A380-D874-342D-D25A-7AD8DE35B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A0A8D8-8289-E70D-48A8-3AB2D95B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CF08B5-63F1-D3DD-6269-5FFB01327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74E8A7-E7E2-9389-B012-C05C8187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17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2A679B9-12D5-AB83-487D-89A3B5ED8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8A1C02-EB74-FE0B-0B77-B841D6266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764A60-8333-BA34-9548-B219DCA17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95E369-43C0-14DA-50CE-A58B9CC54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3EA100-4E9B-4DEB-5F96-3F61D750E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9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54526-6102-D829-B853-B6DDC0DAF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530F1C-BE02-AEA7-0B40-5F1D634E1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58D093-CA1A-E54F-1EE1-CCB37712B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AEE81B-05DB-359D-BD1C-D9AC6CD3B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A714BF-DC03-14D3-0B1B-712C23C4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28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3627CC-CEE9-6BD7-4F97-3B527F78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B8A557-EC00-7182-ABCD-F8B3205B4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F902E5-9E74-FFC1-E109-362F5A7FD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F49E83-DADB-AD2B-15E7-5C68AF010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134E2F-4F35-FA47-FBE2-833FEB2F2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6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8B76E-03CB-F090-84CA-70523D5E5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2D782F-0781-B724-9A88-9982C8613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5CF3F7-C948-EE52-C194-FD3091821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85C7E9-203A-FE5A-EC65-D1D701EB1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439F12-9994-28C4-8429-64172695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8C32E4-2990-FBDB-1007-A4DBB375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0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200F3-E56D-AD41-096C-FE4B19CE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E044A0-6EDC-D5DA-FC30-C784DA5A4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6FFB73-0C4A-CF5D-09E9-7EF3CE489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1E1C05-E5FC-0120-7ED6-4BE6C63195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5A15A5F-8D2F-D228-686B-A42A365157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27FBBDF-04CD-95A8-8B62-E1FD1B182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AF6DD5-0ACA-CF36-0F7F-3F7D05BBD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2A4F8B3-2A5B-6329-3E79-34061E95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96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A6A1A3-F9B3-6D4C-A518-5ED508137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9BBC132-A64E-F025-C2E8-BB901D338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9E8904C-8759-025E-CCA9-4A6592CF4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62557E6-E0A7-3E31-6D1A-5B023EA9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42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9BD73A-83A5-5938-7C27-2E2607FBE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4431E86-3F0D-63EA-A4BC-E374434A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93A9A7-8E4E-373D-DB7B-2DC34D838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3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57E6C0-828A-FB4B-A34D-485D79169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A3AC8B-66B5-CD5B-FC87-3BD723942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C9F008-FA3E-C751-B0C6-1289A820B7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BFBA5D-0089-9374-65D4-6FFF23B63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B976C6-167D-DA03-93FA-FCE2F914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F7CC87-F792-C0D5-E887-157B3509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9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91FDA-AEBF-0CBE-A90E-0BF68A3B1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0E9032-88F8-F68E-C0C7-9BBBE098D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63F52E-C84C-AF54-84B2-3D00477D2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B3A4F4-80F8-BA89-3BC1-2F6D44F66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BE54A5-C73A-EE1A-6F4F-C288C7409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D4AE65-4288-B9C8-8E32-E08886D8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9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844046-BB1D-2234-5BF8-E5521C0E7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D70845-0B01-F30E-71E9-5E27ECB8A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D6B857-9545-545E-E262-30E4A5F7D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4A2725-65E8-49EF-AA01-EC687144C5D7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482F02-F88B-7B87-DB63-B2C0A6E2E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591FB8-1BF5-FA97-5B97-D42C3E8FF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9E7422-10AB-4743-BBA3-BA6E3951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9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242088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Начало царствования Ивана IV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§3–4 прочитать,  учить записи. Сообщение по желанию: Иван Федоров, Сильвестр</a:t>
            </a:r>
            <a:r>
              <a:rPr lang="ru-RU"/>
              <a:t>, Митрополит Макарий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457" y="54100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78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417639"/>
            <a:ext cx="8229600" cy="4708525"/>
          </a:xfrm>
        </p:spPr>
        <p:txBody>
          <a:bodyPr>
            <a:normAutofit/>
          </a:bodyPr>
          <a:lstStyle/>
          <a:p>
            <a:r>
              <a:rPr lang="ru-RU" dirty="0"/>
              <a:t>1. Принятие царского титула.</a:t>
            </a:r>
          </a:p>
          <a:p>
            <a:r>
              <a:rPr lang="ru-RU" dirty="0"/>
              <a:t>2. Московское восстание 1547 г.</a:t>
            </a:r>
          </a:p>
          <a:p>
            <a:r>
              <a:rPr lang="ru-RU" dirty="0"/>
              <a:t>3. Избранная рада. </a:t>
            </a:r>
          </a:p>
          <a:p>
            <a:r>
              <a:rPr lang="ru-RU" dirty="0"/>
              <a:t>4 .Первый Земский собор и  Судебник 1550 г.</a:t>
            </a:r>
          </a:p>
          <a:p>
            <a:r>
              <a:rPr lang="ru-RU" dirty="0"/>
              <a:t>5. Церковные соборы и  начало книгопечатания. </a:t>
            </a:r>
          </a:p>
          <a:p>
            <a:r>
              <a:rPr lang="ru-RU" dirty="0"/>
              <a:t>6. Создание приказов и  губная </a:t>
            </a:r>
          </a:p>
          <a:p>
            <a:r>
              <a:rPr lang="ru-RU" dirty="0"/>
              <a:t>реформа.</a:t>
            </a:r>
          </a:p>
          <a:p>
            <a:r>
              <a:rPr lang="ru-RU" dirty="0"/>
              <a:t>7 Налоговая реформа.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646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Принятие царского титула.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Венчание на царство произошло 16 января 1547 г. в Успенском соборе Московского Кремля. </a:t>
            </a:r>
            <a:r>
              <a:rPr lang="ru-RU" dirty="0" err="1"/>
              <a:t>Макарий</a:t>
            </a:r>
            <a:r>
              <a:rPr lang="ru-RU" dirty="0"/>
              <a:t> возложил на голову Ивана царский венец — шапку Мономаха, вручил скипетр и державу.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9" y="2204864"/>
            <a:ext cx="432835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72064" y="1484784"/>
            <a:ext cx="34563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Успенский собор</a:t>
            </a:r>
          </a:p>
        </p:txBody>
      </p:sp>
    </p:spTree>
    <p:extLst>
      <p:ext uri="{BB962C8B-B14F-4D97-AF65-F5344CB8AC3E}">
        <p14:creationId xmlns:p14="http://schemas.microsoft.com/office/powerpoint/2010/main" val="359086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06C5980-3EA2-5B3A-DFC4-87DFE46BFB0D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1703512" y="188640"/>
          <a:ext cx="856895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314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703512" y="116632"/>
            <a:ext cx="8733656" cy="129614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1550 год – принятие нового Судебника. Разработка под  руководством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А.Адашева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5087889" y="1557338"/>
            <a:ext cx="5349279" cy="5184030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spcBef>
                <a:spcPct val="0"/>
              </a:spcBef>
              <a:buNone/>
            </a:pPr>
            <a:endParaRPr lang="ru-RU" sz="2400" dirty="0">
              <a:latin typeface="Arial" charset="0"/>
            </a:endParaRPr>
          </a:p>
          <a:p>
            <a:pPr marL="609600" indent="-609600"/>
            <a:r>
              <a:rPr lang="ru-RU" sz="3000" dirty="0">
                <a:latin typeface="Arial" charset="0"/>
              </a:rPr>
              <a:t> Не «волочить дела» и устанавливал наказания за произвол и взятки.</a:t>
            </a:r>
          </a:p>
          <a:p>
            <a:pPr marL="609600" indent="-609600"/>
            <a:r>
              <a:rPr lang="ru-RU" sz="3000" dirty="0">
                <a:latin typeface="Arial" charset="0"/>
              </a:rPr>
              <a:t> Ограничивалась власть наместников. Теперь они должны были судить вместе с выборными старостами и их помощниками — целовальниками.</a:t>
            </a:r>
          </a:p>
          <a:p>
            <a:pPr marL="609600" indent="-609600"/>
            <a:r>
              <a:rPr lang="ru-RU" sz="3000" dirty="0">
                <a:latin typeface="Arial" charset="0"/>
              </a:rPr>
              <a:t>Судебник подтвердил право выхода крестьян раз в год в течение двух недель до и после осеннего Юрьева дня. При этом размер пожилого (выплаты в пользу владельца покидаемой земли) увеличивался.</a:t>
            </a:r>
          </a:p>
        </p:txBody>
      </p:sp>
      <p:pic>
        <p:nvPicPr>
          <p:cNvPr id="28675" name="Рисунок 3" descr="http://school-collection.edu.ru/catalog/res/47370db2-06ff-4c7f-b738-692e6fa247d6/view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7529" y="1917130"/>
            <a:ext cx="3098051" cy="302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9275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199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Тема Office</vt:lpstr>
      <vt:lpstr>Начало царствования Ивана IV</vt:lpstr>
      <vt:lpstr>План</vt:lpstr>
      <vt:lpstr>1. Принятие царского титула. </vt:lpstr>
      <vt:lpstr>Презентация PowerPoint</vt:lpstr>
      <vt:lpstr>1550 год – принятие нового Судебника. Разработка под  руководством А.Адашева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2025-09-14T10:59:29Z</dcterms:created>
  <dcterms:modified xsi:type="dcterms:W3CDTF">2025-09-14T11:00:53Z</dcterms:modified>
</cp:coreProperties>
</file>