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2" r:id="rId4"/>
    <p:sldId id="265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EA4456-3DF4-4822-A5A6-A2D907BC0A9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DCC816-5FC2-4A8A-B496-8BEACC7107AD}">
      <dgm:prSet phldrT="[Текст]"/>
      <dgm:spPr/>
      <dgm:t>
        <a:bodyPr/>
        <a:lstStyle/>
        <a:p>
          <a:r>
            <a:rPr lang="ru-RU" dirty="0"/>
            <a:t>Султан</a:t>
          </a:r>
        </a:p>
      </dgm:t>
    </dgm:pt>
    <dgm:pt modelId="{DD44BA90-16B0-4AC8-AF9F-B8CFD2AECA70}" type="parTrans" cxnId="{D25EE7E3-7467-4E11-88E4-7CB749433E78}">
      <dgm:prSet/>
      <dgm:spPr/>
      <dgm:t>
        <a:bodyPr/>
        <a:lstStyle/>
        <a:p>
          <a:endParaRPr lang="ru-RU"/>
        </a:p>
      </dgm:t>
    </dgm:pt>
    <dgm:pt modelId="{FECF82F2-FDC9-4895-8A81-46D482E96AC7}" type="sibTrans" cxnId="{D25EE7E3-7467-4E11-88E4-7CB749433E78}">
      <dgm:prSet/>
      <dgm:spPr/>
      <dgm:t>
        <a:bodyPr/>
        <a:lstStyle/>
        <a:p>
          <a:endParaRPr lang="ru-RU"/>
        </a:p>
      </dgm:t>
    </dgm:pt>
    <dgm:pt modelId="{26CDBD08-91AC-40CF-93A0-281EA9D9BCF8}">
      <dgm:prSet phldrT="[Текст]"/>
      <dgm:spPr/>
      <dgm:t>
        <a:bodyPr/>
        <a:lstStyle/>
        <a:p>
          <a:r>
            <a:rPr lang="ru-RU" dirty="0"/>
            <a:t>везир</a:t>
          </a:r>
        </a:p>
      </dgm:t>
    </dgm:pt>
    <dgm:pt modelId="{02E85870-1A01-4625-A48D-14F556FB6890}" type="parTrans" cxnId="{84C910B3-7FAC-46EA-9DB5-D165BCA8CCFE}">
      <dgm:prSet/>
      <dgm:spPr/>
      <dgm:t>
        <a:bodyPr/>
        <a:lstStyle/>
        <a:p>
          <a:endParaRPr lang="ru-RU"/>
        </a:p>
      </dgm:t>
    </dgm:pt>
    <dgm:pt modelId="{F04B5F23-6A7A-4E07-A875-D394F79CD2AB}" type="sibTrans" cxnId="{84C910B3-7FAC-46EA-9DB5-D165BCA8CCFE}">
      <dgm:prSet/>
      <dgm:spPr/>
      <dgm:t>
        <a:bodyPr/>
        <a:lstStyle/>
        <a:p>
          <a:endParaRPr lang="ru-RU"/>
        </a:p>
      </dgm:t>
    </dgm:pt>
    <dgm:pt modelId="{3728BA38-CA07-4DDD-9E0E-297A3317CDF3}">
      <dgm:prSet phldrT="[Текст]"/>
      <dgm:spPr/>
      <dgm:t>
        <a:bodyPr/>
        <a:lstStyle/>
        <a:p>
          <a:r>
            <a:rPr lang="ru-RU" dirty="0"/>
            <a:t>диван</a:t>
          </a:r>
        </a:p>
      </dgm:t>
    </dgm:pt>
    <dgm:pt modelId="{DD51E82C-1F78-4192-B7E4-C584D4AE8C59}" type="parTrans" cxnId="{1400AD21-8D36-467D-BFB1-27175489C5D9}">
      <dgm:prSet/>
      <dgm:spPr/>
      <dgm:t>
        <a:bodyPr/>
        <a:lstStyle/>
        <a:p>
          <a:endParaRPr lang="ru-RU"/>
        </a:p>
      </dgm:t>
    </dgm:pt>
    <dgm:pt modelId="{FF6B785F-0A73-4E0B-9A48-C6C71B9BABCE}" type="sibTrans" cxnId="{1400AD21-8D36-467D-BFB1-27175489C5D9}">
      <dgm:prSet/>
      <dgm:spPr/>
      <dgm:t>
        <a:bodyPr/>
        <a:lstStyle/>
        <a:p>
          <a:endParaRPr lang="ru-RU"/>
        </a:p>
      </dgm:t>
    </dgm:pt>
    <dgm:pt modelId="{A646E67A-4771-4ECD-A554-153298A51170}" type="pres">
      <dgm:prSet presAssocID="{8CEA4456-3DF4-4822-A5A6-A2D907BC0A9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EBED9F8-3AC0-4614-B4C4-D7EEC9129E55}" type="pres">
      <dgm:prSet presAssocID="{09DCC816-5FC2-4A8A-B496-8BEACC7107AD}" presName="hierRoot1" presStyleCnt="0"/>
      <dgm:spPr/>
    </dgm:pt>
    <dgm:pt modelId="{ADC243C4-5953-4F94-83F3-9D8F0C484929}" type="pres">
      <dgm:prSet presAssocID="{09DCC816-5FC2-4A8A-B496-8BEACC7107AD}" presName="composite" presStyleCnt="0"/>
      <dgm:spPr/>
    </dgm:pt>
    <dgm:pt modelId="{F1F045F6-6C25-4B4A-9237-981D790747CB}" type="pres">
      <dgm:prSet presAssocID="{09DCC816-5FC2-4A8A-B496-8BEACC7107AD}" presName="background" presStyleLbl="node0" presStyleIdx="0" presStyleCnt="1"/>
      <dgm:spPr/>
    </dgm:pt>
    <dgm:pt modelId="{89655876-CDFC-4DB3-A107-8592DD416D18}" type="pres">
      <dgm:prSet presAssocID="{09DCC816-5FC2-4A8A-B496-8BEACC7107AD}" presName="text" presStyleLbl="fgAcc0" presStyleIdx="0" presStyleCnt="1">
        <dgm:presLayoutVars>
          <dgm:chPref val="3"/>
        </dgm:presLayoutVars>
      </dgm:prSet>
      <dgm:spPr/>
    </dgm:pt>
    <dgm:pt modelId="{A4EFE119-CFEB-473A-B708-1CF05A619631}" type="pres">
      <dgm:prSet presAssocID="{09DCC816-5FC2-4A8A-B496-8BEACC7107AD}" presName="hierChild2" presStyleCnt="0"/>
      <dgm:spPr/>
    </dgm:pt>
    <dgm:pt modelId="{9341CD9F-AD47-4680-9566-A4165385995C}" type="pres">
      <dgm:prSet presAssocID="{02E85870-1A01-4625-A48D-14F556FB6890}" presName="Name10" presStyleLbl="parChTrans1D2" presStyleIdx="0" presStyleCnt="1"/>
      <dgm:spPr/>
    </dgm:pt>
    <dgm:pt modelId="{52E7AE21-E37C-4B03-8A1A-6C541E706D45}" type="pres">
      <dgm:prSet presAssocID="{26CDBD08-91AC-40CF-93A0-281EA9D9BCF8}" presName="hierRoot2" presStyleCnt="0"/>
      <dgm:spPr/>
    </dgm:pt>
    <dgm:pt modelId="{A359BF82-293E-4EE8-8C32-AD52B260C473}" type="pres">
      <dgm:prSet presAssocID="{26CDBD08-91AC-40CF-93A0-281EA9D9BCF8}" presName="composite2" presStyleCnt="0"/>
      <dgm:spPr/>
    </dgm:pt>
    <dgm:pt modelId="{4224AEED-CF36-43C6-91D0-B7C73C472DB2}" type="pres">
      <dgm:prSet presAssocID="{26CDBD08-91AC-40CF-93A0-281EA9D9BCF8}" presName="background2" presStyleLbl="node2" presStyleIdx="0" presStyleCnt="1"/>
      <dgm:spPr/>
    </dgm:pt>
    <dgm:pt modelId="{74F24798-5848-4CB6-99EF-29C4DDDC4F57}" type="pres">
      <dgm:prSet presAssocID="{26CDBD08-91AC-40CF-93A0-281EA9D9BCF8}" presName="text2" presStyleLbl="fgAcc2" presStyleIdx="0" presStyleCnt="1">
        <dgm:presLayoutVars>
          <dgm:chPref val="3"/>
        </dgm:presLayoutVars>
      </dgm:prSet>
      <dgm:spPr/>
    </dgm:pt>
    <dgm:pt modelId="{BE3A9CFB-FD4F-4A2D-91AC-C32DAE99E67E}" type="pres">
      <dgm:prSet presAssocID="{26CDBD08-91AC-40CF-93A0-281EA9D9BCF8}" presName="hierChild3" presStyleCnt="0"/>
      <dgm:spPr/>
    </dgm:pt>
    <dgm:pt modelId="{C2DC3B25-226C-435A-B6E6-A6B66520871C}" type="pres">
      <dgm:prSet presAssocID="{DD51E82C-1F78-4192-B7E4-C584D4AE8C59}" presName="Name17" presStyleLbl="parChTrans1D3" presStyleIdx="0" presStyleCnt="1"/>
      <dgm:spPr/>
    </dgm:pt>
    <dgm:pt modelId="{86EDA7B0-9088-4AC0-B69E-6479DA75D2D4}" type="pres">
      <dgm:prSet presAssocID="{3728BA38-CA07-4DDD-9E0E-297A3317CDF3}" presName="hierRoot3" presStyleCnt="0"/>
      <dgm:spPr/>
    </dgm:pt>
    <dgm:pt modelId="{A58B1595-7880-4B22-8948-89D9860F0D35}" type="pres">
      <dgm:prSet presAssocID="{3728BA38-CA07-4DDD-9E0E-297A3317CDF3}" presName="composite3" presStyleCnt="0"/>
      <dgm:spPr/>
    </dgm:pt>
    <dgm:pt modelId="{66CDF43C-02C0-4DF9-BF60-86AA6EE8EB12}" type="pres">
      <dgm:prSet presAssocID="{3728BA38-CA07-4DDD-9E0E-297A3317CDF3}" presName="background3" presStyleLbl="node3" presStyleIdx="0" presStyleCnt="1"/>
      <dgm:spPr/>
    </dgm:pt>
    <dgm:pt modelId="{6BE8B9AA-5551-4DC2-AA41-6F1A1BAC7C75}" type="pres">
      <dgm:prSet presAssocID="{3728BA38-CA07-4DDD-9E0E-297A3317CDF3}" presName="text3" presStyleLbl="fgAcc3" presStyleIdx="0" presStyleCnt="1">
        <dgm:presLayoutVars>
          <dgm:chPref val="3"/>
        </dgm:presLayoutVars>
      </dgm:prSet>
      <dgm:spPr/>
    </dgm:pt>
    <dgm:pt modelId="{9867D087-4B34-46B8-8191-DE6349219DB2}" type="pres">
      <dgm:prSet presAssocID="{3728BA38-CA07-4DDD-9E0E-297A3317CDF3}" presName="hierChild4" presStyleCnt="0"/>
      <dgm:spPr/>
    </dgm:pt>
  </dgm:ptLst>
  <dgm:cxnLst>
    <dgm:cxn modelId="{094B8F0B-C543-406B-A7B6-7F372DFEB0F7}" type="presOf" srcId="{3728BA38-CA07-4DDD-9E0E-297A3317CDF3}" destId="{6BE8B9AA-5551-4DC2-AA41-6F1A1BAC7C75}" srcOrd="0" destOrd="0" presId="urn:microsoft.com/office/officeart/2005/8/layout/hierarchy1"/>
    <dgm:cxn modelId="{79298E10-5F39-4BB0-A23A-66A50FDD260C}" type="presOf" srcId="{DD51E82C-1F78-4192-B7E4-C584D4AE8C59}" destId="{C2DC3B25-226C-435A-B6E6-A6B66520871C}" srcOrd="0" destOrd="0" presId="urn:microsoft.com/office/officeart/2005/8/layout/hierarchy1"/>
    <dgm:cxn modelId="{C2E19B1C-8BEC-4D0F-B544-8DA405E0722C}" type="presOf" srcId="{26CDBD08-91AC-40CF-93A0-281EA9D9BCF8}" destId="{74F24798-5848-4CB6-99EF-29C4DDDC4F57}" srcOrd="0" destOrd="0" presId="urn:microsoft.com/office/officeart/2005/8/layout/hierarchy1"/>
    <dgm:cxn modelId="{1400AD21-8D36-467D-BFB1-27175489C5D9}" srcId="{26CDBD08-91AC-40CF-93A0-281EA9D9BCF8}" destId="{3728BA38-CA07-4DDD-9E0E-297A3317CDF3}" srcOrd="0" destOrd="0" parTransId="{DD51E82C-1F78-4192-B7E4-C584D4AE8C59}" sibTransId="{FF6B785F-0A73-4E0B-9A48-C6C71B9BABCE}"/>
    <dgm:cxn modelId="{BBB7DF2E-80C1-4E78-8ABC-C6486C7359C2}" type="presOf" srcId="{8CEA4456-3DF4-4822-A5A6-A2D907BC0A93}" destId="{A646E67A-4771-4ECD-A554-153298A51170}" srcOrd="0" destOrd="0" presId="urn:microsoft.com/office/officeart/2005/8/layout/hierarchy1"/>
    <dgm:cxn modelId="{5B068163-D28A-416E-AB3F-FF430F52DE97}" type="presOf" srcId="{02E85870-1A01-4625-A48D-14F556FB6890}" destId="{9341CD9F-AD47-4680-9566-A4165385995C}" srcOrd="0" destOrd="0" presId="urn:microsoft.com/office/officeart/2005/8/layout/hierarchy1"/>
    <dgm:cxn modelId="{84C910B3-7FAC-46EA-9DB5-D165BCA8CCFE}" srcId="{09DCC816-5FC2-4A8A-B496-8BEACC7107AD}" destId="{26CDBD08-91AC-40CF-93A0-281EA9D9BCF8}" srcOrd="0" destOrd="0" parTransId="{02E85870-1A01-4625-A48D-14F556FB6890}" sibTransId="{F04B5F23-6A7A-4E07-A875-D394F79CD2AB}"/>
    <dgm:cxn modelId="{D25EE7E3-7467-4E11-88E4-7CB749433E78}" srcId="{8CEA4456-3DF4-4822-A5A6-A2D907BC0A93}" destId="{09DCC816-5FC2-4A8A-B496-8BEACC7107AD}" srcOrd="0" destOrd="0" parTransId="{DD44BA90-16B0-4AC8-AF9F-B8CFD2AECA70}" sibTransId="{FECF82F2-FDC9-4895-8A81-46D482E96AC7}"/>
    <dgm:cxn modelId="{2B4B13FC-6EFC-4222-AF0C-31C25D34977D}" type="presOf" srcId="{09DCC816-5FC2-4A8A-B496-8BEACC7107AD}" destId="{89655876-CDFC-4DB3-A107-8592DD416D18}" srcOrd="0" destOrd="0" presId="urn:microsoft.com/office/officeart/2005/8/layout/hierarchy1"/>
    <dgm:cxn modelId="{8291157E-B29A-40D1-BF68-B6C18247F173}" type="presParOf" srcId="{A646E67A-4771-4ECD-A554-153298A51170}" destId="{0EBED9F8-3AC0-4614-B4C4-D7EEC9129E55}" srcOrd="0" destOrd="0" presId="urn:microsoft.com/office/officeart/2005/8/layout/hierarchy1"/>
    <dgm:cxn modelId="{9967A721-A0D2-452D-8920-FE98156A37F1}" type="presParOf" srcId="{0EBED9F8-3AC0-4614-B4C4-D7EEC9129E55}" destId="{ADC243C4-5953-4F94-83F3-9D8F0C484929}" srcOrd="0" destOrd="0" presId="urn:microsoft.com/office/officeart/2005/8/layout/hierarchy1"/>
    <dgm:cxn modelId="{58881135-CD6B-44CE-80D6-C3619CF4D043}" type="presParOf" srcId="{ADC243C4-5953-4F94-83F3-9D8F0C484929}" destId="{F1F045F6-6C25-4B4A-9237-981D790747CB}" srcOrd="0" destOrd="0" presId="urn:microsoft.com/office/officeart/2005/8/layout/hierarchy1"/>
    <dgm:cxn modelId="{F2B0C6A7-87FF-4322-91AB-19A31B2B1DC2}" type="presParOf" srcId="{ADC243C4-5953-4F94-83F3-9D8F0C484929}" destId="{89655876-CDFC-4DB3-A107-8592DD416D18}" srcOrd="1" destOrd="0" presId="urn:microsoft.com/office/officeart/2005/8/layout/hierarchy1"/>
    <dgm:cxn modelId="{8C931808-3B26-412F-9B75-F5BAA7138DAB}" type="presParOf" srcId="{0EBED9F8-3AC0-4614-B4C4-D7EEC9129E55}" destId="{A4EFE119-CFEB-473A-B708-1CF05A619631}" srcOrd="1" destOrd="0" presId="urn:microsoft.com/office/officeart/2005/8/layout/hierarchy1"/>
    <dgm:cxn modelId="{976F199B-582F-49F9-B332-BC7E9134A81E}" type="presParOf" srcId="{A4EFE119-CFEB-473A-B708-1CF05A619631}" destId="{9341CD9F-AD47-4680-9566-A4165385995C}" srcOrd="0" destOrd="0" presId="urn:microsoft.com/office/officeart/2005/8/layout/hierarchy1"/>
    <dgm:cxn modelId="{D746C861-C352-465A-8E47-5BE72FB1961D}" type="presParOf" srcId="{A4EFE119-CFEB-473A-B708-1CF05A619631}" destId="{52E7AE21-E37C-4B03-8A1A-6C541E706D45}" srcOrd="1" destOrd="0" presId="urn:microsoft.com/office/officeart/2005/8/layout/hierarchy1"/>
    <dgm:cxn modelId="{FCF2C31B-3BDC-4243-A797-B1655DDD17B6}" type="presParOf" srcId="{52E7AE21-E37C-4B03-8A1A-6C541E706D45}" destId="{A359BF82-293E-4EE8-8C32-AD52B260C473}" srcOrd="0" destOrd="0" presId="urn:microsoft.com/office/officeart/2005/8/layout/hierarchy1"/>
    <dgm:cxn modelId="{BAD29923-1E4F-458F-9D0E-54A46FC6F098}" type="presParOf" srcId="{A359BF82-293E-4EE8-8C32-AD52B260C473}" destId="{4224AEED-CF36-43C6-91D0-B7C73C472DB2}" srcOrd="0" destOrd="0" presId="urn:microsoft.com/office/officeart/2005/8/layout/hierarchy1"/>
    <dgm:cxn modelId="{A7D32E30-C9B8-422B-B917-74937FC1898B}" type="presParOf" srcId="{A359BF82-293E-4EE8-8C32-AD52B260C473}" destId="{74F24798-5848-4CB6-99EF-29C4DDDC4F57}" srcOrd="1" destOrd="0" presId="urn:microsoft.com/office/officeart/2005/8/layout/hierarchy1"/>
    <dgm:cxn modelId="{BC2B258C-E9D2-4560-BE3F-DB88E21D8D99}" type="presParOf" srcId="{52E7AE21-E37C-4B03-8A1A-6C541E706D45}" destId="{BE3A9CFB-FD4F-4A2D-91AC-C32DAE99E67E}" srcOrd="1" destOrd="0" presId="urn:microsoft.com/office/officeart/2005/8/layout/hierarchy1"/>
    <dgm:cxn modelId="{F4FACCAA-6A7B-47F4-AA23-B8E7FC23FA6D}" type="presParOf" srcId="{BE3A9CFB-FD4F-4A2D-91AC-C32DAE99E67E}" destId="{C2DC3B25-226C-435A-B6E6-A6B66520871C}" srcOrd="0" destOrd="0" presId="urn:microsoft.com/office/officeart/2005/8/layout/hierarchy1"/>
    <dgm:cxn modelId="{6768F031-892C-41DA-BFAD-CC81F5F0B9C0}" type="presParOf" srcId="{BE3A9CFB-FD4F-4A2D-91AC-C32DAE99E67E}" destId="{86EDA7B0-9088-4AC0-B69E-6479DA75D2D4}" srcOrd="1" destOrd="0" presId="urn:microsoft.com/office/officeart/2005/8/layout/hierarchy1"/>
    <dgm:cxn modelId="{EE8BC26B-CBAD-4F13-A277-55293EFE6114}" type="presParOf" srcId="{86EDA7B0-9088-4AC0-B69E-6479DA75D2D4}" destId="{A58B1595-7880-4B22-8948-89D9860F0D35}" srcOrd="0" destOrd="0" presId="urn:microsoft.com/office/officeart/2005/8/layout/hierarchy1"/>
    <dgm:cxn modelId="{963FCC89-B71A-4340-87D8-218213E131D2}" type="presParOf" srcId="{A58B1595-7880-4B22-8948-89D9860F0D35}" destId="{66CDF43C-02C0-4DF9-BF60-86AA6EE8EB12}" srcOrd="0" destOrd="0" presId="urn:microsoft.com/office/officeart/2005/8/layout/hierarchy1"/>
    <dgm:cxn modelId="{9571E652-BEC0-4981-855B-D328C9236274}" type="presParOf" srcId="{A58B1595-7880-4B22-8948-89D9860F0D35}" destId="{6BE8B9AA-5551-4DC2-AA41-6F1A1BAC7C75}" srcOrd="1" destOrd="0" presId="urn:microsoft.com/office/officeart/2005/8/layout/hierarchy1"/>
    <dgm:cxn modelId="{33A216B9-C62B-4E16-AF2E-A574893726C4}" type="presParOf" srcId="{86EDA7B0-9088-4AC0-B69E-6479DA75D2D4}" destId="{9867D087-4B34-46B8-8191-DE6349219DB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DC3B25-226C-435A-B6E6-A6B66520871C}">
      <dsp:nvSpPr>
        <dsp:cNvPr id="0" name=""/>
        <dsp:cNvSpPr/>
      </dsp:nvSpPr>
      <dsp:spPr>
        <a:xfrm>
          <a:off x="5118887" y="2619731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41CD9F-AD47-4680-9566-A4165385995C}">
      <dsp:nvSpPr>
        <dsp:cNvPr id="0" name=""/>
        <dsp:cNvSpPr/>
      </dsp:nvSpPr>
      <dsp:spPr>
        <a:xfrm>
          <a:off x="5118887" y="1066678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F045F6-6C25-4B4A-9237-981D790747CB}">
      <dsp:nvSpPr>
        <dsp:cNvPr id="0" name=""/>
        <dsp:cNvSpPr/>
      </dsp:nvSpPr>
      <dsp:spPr>
        <a:xfrm>
          <a:off x="4325875" y="1489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655876-CDFC-4DB3-A107-8592DD416D18}">
      <dsp:nvSpPr>
        <dsp:cNvPr id="0" name=""/>
        <dsp:cNvSpPr/>
      </dsp:nvSpPr>
      <dsp:spPr>
        <a:xfrm>
          <a:off x="4512260" y="178554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kern="1200" dirty="0"/>
            <a:t>Султан</a:t>
          </a:r>
        </a:p>
      </dsp:txBody>
      <dsp:txXfrm>
        <a:off x="4543458" y="209752"/>
        <a:ext cx="1615068" cy="1002793"/>
      </dsp:txXfrm>
    </dsp:sp>
    <dsp:sp modelId="{4224AEED-CF36-43C6-91D0-B7C73C472DB2}">
      <dsp:nvSpPr>
        <dsp:cNvPr id="0" name=""/>
        <dsp:cNvSpPr/>
      </dsp:nvSpPr>
      <dsp:spPr>
        <a:xfrm>
          <a:off x="4325875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F24798-5848-4CB6-99EF-29C4DDDC4F57}">
      <dsp:nvSpPr>
        <dsp:cNvPr id="0" name=""/>
        <dsp:cNvSpPr/>
      </dsp:nvSpPr>
      <dsp:spPr>
        <a:xfrm>
          <a:off x="4512260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kern="1200" dirty="0"/>
            <a:t>везир</a:t>
          </a:r>
        </a:p>
      </dsp:txBody>
      <dsp:txXfrm>
        <a:off x="4543458" y="1762804"/>
        <a:ext cx="1615068" cy="1002793"/>
      </dsp:txXfrm>
    </dsp:sp>
    <dsp:sp modelId="{66CDF43C-02C0-4DF9-BF60-86AA6EE8EB12}">
      <dsp:nvSpPr>
        <dsp:cNvPr id="0" name=""/>
        <dsp:cNvSpPr/>
      </dsp:nvSpPr>
      <dsp:spPr>
        <a:xfrm>
          <a:off x="4325875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E8B9AA-5551-4DC2-AA41-6F1A1BAC7C75}">
      <dsp:nvSpPr>
        <dsp:cNvPr id="0" name=""/>
        <dsp:cNvSpPr/>
      </dsp:nvSpPr>
      <dsp:spPr>
        <a:xfrm>
          <a:off x="4512260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kern="1200" dirty="0"/>
            <a:t>диван</a:t>
          </a:r>
        </a:p>
      </dsp:txBody>
      <dsp:txXfrm>
        <a:off x="4543458" y="3315857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C5B7F6-1A32-BEFC-5DF2-2ADA750AAF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874FE59-AD31-68ED-F90C-C10E01A562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87A71B-5EDB-1BCC-D995-91115F3AE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D2FC2-DBD6-4223-BE96-31F02970DAF5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6ADF29-18F5-55E9-ACB8-B25485133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258DBD-5489-742F-D006-2EC37381C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840B-6AEF-404E-A3F9-28AF66FF9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795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4C234A-5F56-ED34-44C5-01495EEE5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D05766F-8CD8-342E-DE0D-4D0718979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215226-4FFD-D98D-4068-2598B8B97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D2FC2-DBD6-4223-BE96-31F02970DAF5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564356-2990-D712-818F-B04F76DB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EB6E44-902E-BAD6-6C65-5C4F8C562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840B-6AEF-404E-A3F9-28AF66FF9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074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2BBE74C-BD8C-BB80-5504-FF40B9C29B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FE7527-D3DD-2E40-D84C-D483333566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0B0699-B85E-7373-91F2-B7FC8A502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D2FC2-DBD6-4223-BE96-31F02970DAF5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B5D37A-9F66-FBE7-F6E4-9B924A696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1B918E-079E-00C8-B99C-2E55A124E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840B-6AEF-404E-A3F9-28AF66FF9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66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F8FB32-2D0F-FBA8-0A2A-15E766B3F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6FEA85-209F-33E4-0276-01F60C00B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411429-123C-2392-57A3-06AE32BF1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D2FC2-DBD6-4223-BE96-31F02970DAF5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5B6D9E-4B24-4E76-D063-1A0C78D21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56A7A5-E24F-2CFB-25E4-47F516B75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840B-6AEF-404E-A3F9-28AF66FF9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335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8C08F9-F788-2C6B-AF84-A60C5C4F1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47D3F6-658E-B396-B026-266980CA2B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74BA2A-9C5C-22F7-388D-33B92916D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D2FC2-DBD6-4223-BE96-31F02970DAF5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560B05-B9CD-64D4-CE44-867779F6E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A6A48D-96AE-E967-6102-99C946453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840B-6AEF-404E-A3F9-28AF66FF9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387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225C88-ADB9-1D75-4AE6-4EBE6BDFF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ACCD0C-9337-8EBB-FCDB-1C23B5D98A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4C82633-966D-BA0D-1906-E76EDB90A8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D0DC3C3-2222-B18D-74E9-3998B929E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D2FC2-DBD6-4223-BE96-31F02970DAF5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B14001-4265-267B-27E6-F6ED02AE6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34D6B8-716F-475A-6C8B-2595F5387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840B-6AEF-404E-A3F9-28AF66FF9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167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343866-7C6C-B950-1B89-8EE6483E4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7D7DB48-7CB6-B8BF-C3EA-C952A0FFBD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CF4B6D-50B3-9290-B774-EB2D367D00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8953629-4929-339F-ED51-7BF99442BE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03DC171-4A17-9107-CA00-D4364EFCE7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137F75E-9B74-A074-8300-190978802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D2FC2-DBD6-4223-BE96-31F02970DAF5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2C9AA94-617B-FE83-DBA1-C75D2C5D0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138D698-2D30-AC58-4A61-015518035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840B-6AEF-404E-A3F9-28AF66FF9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088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8FEC8D-6F88-5006-6692-42C3458D7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824D755-A58F-9E59-0FA0-0ECDB3B74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D2FC2-DBD6-4223-BE96-31F02970DAF5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0AC2FD3-47D0-F0F5-483A-DBE0655E1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21DB9E9-808B-9221-5BDC-1AE4FF419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840B-6AEF-404E-A3F9-28AF66FF9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114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42E67EF-F365-6FF5-9545-772CFAFEC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D2FC2-DBD6-4223-BE96-31F02970DAF5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FD0C8E3-42A9-351B-A305-5CE6182FD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EA1C3A2-B3D7-08C8-F71E-1A74F3A5F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840B-6AEF-404E-A3F9-28AF66FF9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864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C15BA9-6239-C413-BE8F-E6E61F726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0C2EA8-430B-A8B5-A30F-D93DCA7E9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A491B66-5294-5C45-A84A-D3DD15A65E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DA6D2B-F2D8-4046-742E-EB81BE94A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D2FC2-DBD6-4223-BE96-31F02970DAF5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43332C8-A746-6DD8-A731-4E5F9D00C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16C289-D28E-496B-7E4A-9ED9591F3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840B-6AEF-404E-A3F9-28AF66FF9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977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0D6036-D22E-ED5F-4292-FF66CA87B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A25F6C0-E9D6-DD93-559C-1CD67A7701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0282071-AA4D-3E51-423A-313427B44E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619D23A-9C56-2656-319C-5765B8092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D2FC2-DBD6-4223-BE96-31F02970DAF5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690CD01-636B-7440-53E1-BDB383DFB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FD57BD0-FDB0-5BD8-5B0F-D681C83C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7840B-6AEF-404E-A3F9-28AF66FF9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349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F57709-FCFC-65B9-4A43-5FE28D1B7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AC405D-3A23-00D5-CE53-68CA52576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6716E7-4D4F-4100-B3E1-569FE19FC4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0D2FC2-DBD6-4223-BE96-31F02970DAF5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1C8B95-AB0B-A1AB-682C-2CF0A45EE3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BF641D-B2AC-8EAB-FFBB-A3744CE6CD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B7840B-6AEF-404E-A3F9-28AF66FF9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363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0AB282-BE67-58F9-CFAB-FB89D1C4F8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Османская империя и Иран: </a:t>
            </a:r>
            <a:br>
              <a:rPr lang="ru-RU" dirty="0"/>
            </a:br>
            <a:r>
              <a:rPr lang="ru-RU" dirty="0"/>
              <a:t>могущество и упадок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E40EC2-2E73-81CF-996D-4603A79022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§ 20 прочитать, стр.191 Работаем с ИСТОЧНИКОМ: письменно ответить на вопросы. Подготовить сообщение:• </a:t>
            </a:r>
            <a:r>
              <a:rPr lang="ru-RU"/>
              <a:t>Акбар • Бабур • Джахангир 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55C9B17-D85B-E6F6-C145-9785B0A65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45" y="0"/>
            <a:ext cx="1774090" cy="253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118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6C0BF5-C91F-7093-935C-6E1141581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2F78A1-00AA-0D30-F043-4729037AB8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Османские завоевания.</a:t>
            </a:r>
          </a:p>
          <a:p>
            <a:r>
              <a:rPr lang="ru-RU" dirty="0"/>
              <a:t>2. Государственное и военное устройство.</a:t>
            </a:r>
          </a:p>
          <a:p>
            <a:r>
              <a:rPr lang="ru-RU" dirty="0"/>
              <a:t>3. Культура Османской империи.</a:t>
            </a:r>
          </a:p>
          <a:p>
            <a:r>
              <a:rPr lang="ru-RU" dirty="0"/>
              <a:t>4 .Начало династии </a:t>
            </a:r>
            <a:r>
              <a:rPr lang="ru-RU" dirty="0" err="1"/>
              <a:t>Сефевидов</a:t>
            </a:r>
            <a:r>
              <a:rPr lang="ru-RU" dirty="0"/>
              <a:t>.</a:t>
            </a:r>
          </a:p>
          <a:p>
            <a:r>
              <a:rPr lang="ru-RU" dirty="0"/>
              <a:t>5. Аббас I и его реформы.</a:t>
            </a:r>
          </a:p>
        </p:txBody>
      </p:sp>
    </p:spTree>
    <p:extLst>
      <p:ext uri="{BB962C8B-B14F-4D97-AF65-F5344CB8AC3E}">
        <p14:creationId xmlns:p14="http://schemas.microsoft.com/office/powerpoint/2010/main" val="961877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6B7397-3365-38ED-6675-84E050F34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Сулейман I Великолепный (1520—1566).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D41651-3F33-258A-CA36-BD131CA475D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Завоевал почти всю Венгрию и  в 1529 г. даже осадил Вену, ноне сумел её взять. </a:t>
            </a:r>
          </a:p>
          <a:p>
            <a:r>
              <a:rPr lang="ru-RU" dirty="0"/>
              <a:t>Как законодатель он создал «Книгу законов», где кодифицировал все законы и  указы, не относящиеся к шариату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37EF336-9780-D6BB-5661-3C390E70212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237078" y="1825625"/>
            <a:ext cx="305184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996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6EFF84-EA5B-F8A5-BC84-2971BCAD6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Стр.184-186 прочитать и составить схему управления в Османской империи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77118937-FA45-6072-F619-05F5705DA1B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535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</Words>
  <Application>Microsoft Office PowerPoint</Application>
  <PresentationFormat>Широкоэкранный</PresentationFormat>
  <Paragraphs>15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Османская империя и Иран:  могущество и упадок </vt:lpstr>
      <vt:lpstr>План</vt:lpstr>
      <vt:lpstr>Сулейман I Великолепный (1520—1566). </vt:lpstr>
      <vt:lpstr>Стр.184-186 прочитать и составить схему управления в Османской империи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2025-09-08T14:35:03Z</dcterms:created>
  <dcterms:modified xsi:type="dcterms:W3CDTF">2025-09-08T14:36:02Z</dcterms:modified>
</cp:coreProperties>
</file>