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2" r:id="rId3"/>
    <p:sldId id="296" r:id="rId4"/>
    <p:sldId id="304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15B7C9-11A7-4B1E-8E21-6A75E464B7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735F5C-2E91-4F4A-A4B5-374A6E65F4BD}">
      <dgm:prSet phldrT="[Текст]"/>
      <dgm:spPr/>
      <dgm:t>
        <a:bodyPr/>
        <a:lstStyle/>
        <a:p>
          <a:r>
            <a:rPr lang="ru-RU" dirty="0"/>
            <a:t>1054 раскол христианской церкви</a:t>
          </a:r>
        </a:p>
      </dgm:t>
    </dgm:pt>
    <dgm:pt modelId="{3A8E6461-390D-4A7B-8799-FFB9A9EA8FA2}" type="parTrans" cxnId="{C2208F63-EA02-4F1F-893D-0C33E804BE22}">
      <dgm:prSet/>
      <dgm:spPr/>
      <dgm:t>
        <a:bodyPr/>
        <a:lstStyle/>
        <a:p>
          <a:endParaRPr lang="ru-RU"/>
        </a:p>
      </dgm:t>
    </dgm:pt>
    <dgm:pt modelId="{A2947612-EEF2-49C7-9AE9-40E9EBD24A4A}" type="sibTrans" cxnId="{C2208F63-EA02-4F1F-893D-0C33E804BE22}">
      <dgm:prSet/>
      <dgm:spPr/>
      <dgm:t>
        <a:bodyPr/>
        <a:lstStyle/>
        <a:p>
          <a:endParaRPr lang="ru-RU"/>
        </a:p>
      </dgm:t>
    </dgm:pt>
    <dgm:pt modelId="{99A1CA7A-8FF7-4DC3-85E9-E0EDD8B0C521}">
      <dgm:prSet phldrT="[Текст]"/>
      <dgm:spPr/>
      <dgm:t>
        <a:bodyPr/>
        <a:lstStyle/>
        <a:p>
          <a:r>
            <a:rPr lang="ru-RU" dirty="0"/>
            <a:t>католики</a:t>
          </a:r>
        </a:p>
      </dgm:t>
    </dgm:pt>
    <dgm:pt modelId="{B26ED0C4-79A2-4A11-8475-AC1552168236}" type="parTrans" cxnId="{8CFF270F-9559-47E1-BE0A-56F309863754}">
      <dgm:prSet/>
      <dgm:spPr/>
      <dgm:t>
        <a:bodyPr/>
        <a:lstStyle/>
        <a:p>
          <a:endParaRPr lang="ru-RU"/>
        </a:p>
      </dgm:t>
    </dgm:pt>
    <dgm:pt modelId="{F7F049B6-F3C7-4E2B-A3E6-1D3F353E4D57}" type="sibTrans" cxnId="{8CFF270F-9559-47E1-BE0A-56F309863754}">
      <dgm:prSet/>
      <dgm:spPr/>
      <dgm:t>
        <a:bodyPr/>
        <a:lstStyle/>
        <a:p>
          <a:endParaRPr lang="ru-RU"/>
        </a:p>
      </dgm:t>
    </dgm:pt>
    <dgm:pt modelId="{408E4EC9-5093-40C2-B953-3AE65FCDFD0E}">
      <dgm:prSet phldrT="[Текст]"/>
      <dgm:spPr/>
      <dgm:t>
        <a:bodyPr/>
        <a:lstStyle/>
        <a:p>
          <a:r>
            <a:rPr lang="ru-RU" dirty="0"/>
            <a:t>православные</a:t>
          </a:r>
        </a:p>
      </dgm:t>
    </dgm:pt>
    <dgm:pt modelId="{7FA14FE8-345F-4E01-AF03-7472DD952580}" type="parTrans" cxnId="{27A95D40-406F-463C-88A4-72778FAD8861}">
      <dgm:prSet/>
      <dgm:spPr/>
      <dgm:t>
        <a:bodyPr/>
        <a:lstStyle/>
        <a:p>
          <a:endParaRPr lang="ru-RU"/>
        </a:p>
      </dgm:t>
    </dgm:pt>
    <dgm:pt modelId="{96D0627E-1508-4D30-B6CD-9027A0F69D8A}" type="sibTrans" cxnId="{27A95D40-406F-463C-88A4-72778FAD8861}">
      <dgm:prSet/>
      <dgm:spPr/>
      <dgm:t>
        <a:bodyPr/>
        <a:lstStyle/>
        <a:p>
          <a:endParaRPr lang="ru-RU"/>
        </a:p>
      </dgm:t>
    </dgm:pt>
    <dgm:pt modelId="{85E7CDDB-4EB3-4446-87C9-8DA6420C14A8}" type="pres">
      <dgm:prSet presAssocID="{1A15B7C9-11A7-4B1E-8E21-6A75E464B7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7A0D233-4B68-40C1-9CB0-EFDAEB32C41D}" type="pres">
      <dgm:prSet presAssocID="{D1735F5C-2E91-4F4A-A4B5-374A6E65F4BD}" presName="hierRoot1" presStyleCnt="0">
        <dgm:presLayoutVars>
          <dgm:hierBranch val="init"/>
        </dgm:presLayoutVars>
      </dgm:prSet>
      <dgm:spPr/>
    </dgm:pt>
    <dgm:pt modelId="{FB0CF7C0-31DE-42C3-8CC9-9D3966A3827A}" type="pres">
      <dgm:prSet presAssocID="{D1735F5C-2E91-4F4A-A4B5-374A6E65F4BD}" presName="rootComposite1" presStyleCnt="0"/>
      <dgm:spPr/>
    </dgm:pt>
    <dgm:pt modelId="{F96883EC-45D7-4ED5-86A1-6BDD0069029B}" type="pres">
      <dgm:prSet presAssocID="{D1735F5C-2E91-4F4A-A4B5-374A6E65F4BD}" presName="rootText1" presStyleLbl="node0" presStyleIdx="0" presStyleCnt="1">
        <dgm:presLayoutVars>
          <dgm:chPref val="3"/>
        </dgm:presLayoutVars>
      </dgm:prSet>
      <dgm:spPr/>
    </dgm:pt>
    <dgm:pt modelId="{6FEC6789-8291-4B73-A75B-777AC2024C0F}" type="pres">
      <dgm:prSet presAssocID="{D1735F5C-2E91-4F4A-A4B5-374A6E65F4BD}" presName="rootConnector1" presStyleLbl="node1" presStyleIdx="0" presStyleCnt="0"/>
      <dgm:spPr/>
    </dgm:pt>
    <dgm:pt modelId="{78AD760F-DBE2-407D-828D-CC7E3C566C82}" type="pres">
      <dgm:prSet presAssocID="{D1735F5C-2E91-4F4A-A4B5-374A6E65F4BD}" presName="hierChild2" presStyleCnt="0"/>
      <dgm:spPr/>
    </dgm:pt>
    <dgm:pt modelId="{529B380F-DCC1-4CE1-ADE5-A142564A4BC7}" type="pres">
      <dgm:prSet presAssocID="{B26ED0C4-79A2-4A11-8475-AC1552168236}" presName="Name37" presStyleLbl="parChTrans1D2" presStyleIdx="0" presStyleCnt="2"/>
      <dgm:spPr/>
    </dgm:pt>
    <dgm:pt modelId="{BE7258D4-8ADA-4434-BEEB-8420058EF265}" type="pres">
      <dgm:prSet presAssocID="{99A1CA7A-8FF7-4DC3-85E9-E0EDD8B0C521}" presName="hierRoot2" presStyleCnt="0">
        <dgm:presLayoutVars>
          <dgm:hierBranch val="init"/>
        </dgm:presLayoutVars>
      </dgm:prSet>
      <dgm:spPr/>
    </dgm:pt>
    <dgm:pt modelId="{25FE4696-F3EB-4952-A488-DDCE087A35A2}" type="pres">
      <dgm:prSet presAssocID="{99A1CA7A-8FF7-4DC3-85E9-E0EDD8B0C521}" presName="rootComposite" presStyleCnt="0"/>
      <dgm:spPr/>
    </dgm:pt>
    <dgm:pt modelId="{11CB96AD-87DD-4A65-ABFC-0992ED7A0B86}" type="pres">
      <dgm:prSet presAssocID="{99A1CA7A-8FF7-4DC3-85E9-E0EDD8B0C521}" presName="rootText" presStyleLbl="node2" presStyleIdx="0" presStyleCnt="2">
        <dgm:presLayoutVars>
          <dgm:chPref val="3"/>
        </dgm:presLayoutVars>
      </dgm:prSet>
      <dgm:spPr/>
    </dgm:pt>
    <dgm:pt modelId="{C89396A7-ECDD-49DA-AAA2-F3633A8CEA25}" type="pres">
      <dgm:prSet presAssocID="{99A1CA7A-8FF7-4DC3-85E9-E0EDD8B0C521}" presName="rootConnector" presStyleLbl="node2" presStyleIdx="0" presStyleCnt="2"/>
      <dgm:spPr/>
    </dgm:pt>
    <dgm:pt modelId="{E7F4106B-D260-4EDF-A3DC-FA6B3AF443E7}" type="pres">
      <dgm:prSet presAssocID="{99A1CA7A-8FF7-4DC3-85E9-E0EDD8B0C521}" presName="hierChild4" presStyleCnt="0"/>
      <dgm:spPr/>
    </dgm:pt>
    <dgm:pt modelId="{332A0C86-E54B-4BCC-98A9-AB2F33B3255A}" type="pres">
      <dgm:prSet presAssocID="{99A1CA7A-8FF7-4DC3-85E9-E0EDD8B0C521}" presName="hierChild5" presStyleCnt="0"/>
      <dgm:spPr/>
    </dgm:pt>
    <dgm:pt modelId="{290578E8-8459-4498-A2F8-83665F80E11C}" type="pres">
      <dgm:prSet presAssocID="{7FA14FE8-345F-4E01-AF03-7472DD952580}" presName="Name37" presStyleLbl="parChTrans1D2" presStyleIdx="1" presStyleCnt="2"/>
      <dgm:spPr/>
    </dgm:pt>
    <dgm:pt modelId="{2B9CBD17-4C1A-4115-966E-5FFD8A2EDFB4}" type="pres">
      <dgm:prSet presAssocID="{408E4EC9-5093-40C2-B953-3AE65FCDFD0E}" presName="hierRoot2" presStyleCnt="0">
        <dgm:presLayoutVars>
          <dgm:hierBranch val="init"/>
        </dgm:presLayoutVars>
      </dgm:prSet>
      <dgm:spPr/>
    </dgm:pt>
    <dgm:pt modelId="{26598052-77DE-4DBE-B236-EF070FEDCC19}" type="pres">
      <dgm:prSet presAssocID="{408E4EC9-5093-40C2-B953-3AE65FCDFD0E}" presName="rootComposite" presStyleCnt="0"/>
      <dgm:spPr/>
    </dgm:pt>
    <dgm:pt modelId="{92D2CBB2-92DA-4103-8907-969D4BA663ED}" type="pres">
      <dgm:prSet presAssocID="{408E4EC9-5093-40C2-B953-3AE65FCDFD0E}" presName="rootText" presStyleLbl="node2" presStyleIdx="1" presStyleCnt="2">
        <dgm:presLayoutVars>
          <dgm:chPref val="3"/>
        </dgm:presLayoutVars>
      </dgm:prSet>
      <dgm:spPr/>
    </dgm:pt>
    <dgm:pt modelId="{45811B19-3278-4236-91BE-02565EE60BE8}" type="pres">
      <dgm:prSet presAssocID="{408E4EC9-5093-40C2-B953-3AE65FCDFD0E}" presName="rootConnector" presStyleLbl="node2" presStyleIdx="1" presStyleCnt="2"/>
      <dgm:spPr/>
    </dgm:pt>
    <dgm:pt modelId="{E9CBAAA4-537E-47F8-A90B-5CDCADA911F6}" type="pres">
      <dgm:prSet presAssocID="{408E4EC9-5093-40C2-B953-3AE65FCDFD0E}" presName="hierChild4" presStyleCnt="0"/>
      <dgm:spPr/>
    </dgm:pt>
    <dgm:pt modelId="{51204834-5B2F-42B8-9CA5-E28E5C405B91}" type="pres">
      <dgm:prSet presAssocID="{408E4EC9-5093-40C2-B953-3AE65FCDFD0E}" presName="hierChild5" presStyleCnt="0"/>
      <dgm:spPr/>
    </dgm:pt>
    <dgm:pt modelId="{503ED649-12E3-46BC-93F8-967C40FA7879}" type="pres">
      <dgm:prSet presAssocID="{D1735F5C-2E91-4F4A-A4B5-374A6E65F4BD}" presName="hierChild3" presStyleCnt="0"/>
      <dgm:spPr/>
    </dgm:pt>
  </dgm:ptLst>
  <dgm:cxnLst>
    <dgm:cxn modelId="{8CFF270F-9559-47E1-BE0A-56F309863754}" srcId="{D1735F5C-2E91-4F4A-A4B5-374A6E65F4BD}" destId="{99A1CA7A-8FF7-4DC3-85E9-E0EDD8B0C521}" srcOrd="0" destOrd="0" parTransId="{B26ED0C4-79A2-4A11-8475-AC1552168236}" sibTransId="{F7F049B6-F3C7-4E2B-A3E6-1D3F353E4D57}"/>
    <dgm:cxn modelId="{56572E40-1F59-425A-A946-BE5324B03805}" type="presOf" srcId="{1A15B7C9-11A7-4B1E-8E21-6A75E464B764}" destId="{85E7CDDB-4EB3-4446-87C9-8DA6420C14A8}" srcOrd="0" destOrd="0" presId="urn:microsoft.com/office/officeart/2005/8/layout/orgChart1"/>
    <dgm:cxn modelId="{27A95D40-406F-463C-88A4-72778FAD8861}" srcId="{D1735F5C-2E91-4F4A-A4B5-374A6E65F4BD}" destId="{408E4EC9-5093-40C2-B953-3AE65FCDFD0E}" srcOrd="1" destOrd="0" parTransId="{7FA14FE8-345F-4E01-AF03-7472DD952580}" sibTransId="{96D0627E-1508-4D30-B6CD-9027A0F69D8A}"/>
    <dgm:cxn modelId="{B5C65160-90D7-4D28-9D3B-B7C9BB99DD27}" type="presOf" srcId="{B26ED0C4-79A2-4A11-8475-AC1552168236}" destId="{529B380F-DCC1-4CE1-ADE5-A142564A4BC7}" srcOrd="0" destOrd="0" presId="urn:microsoft.com/office/officeart/2005/8/layout/orgChart1"/>
    <dgm:cxn modelId="{C2208F63-EA02-4F1F-893D-0C33E804BE22}" srcId="{1A15B7C9-11A7-4B1E-8E21-6A75E464B764}" destId="{D1735F5C-2E91-4F4A-A4B5-374A6E65F4BD}" srcOrd="0" destOrd="0" parTransId="{3A8E6461-390D-4A7B-8799-FFB9A9EA8FA2}" sibTransId="{A2947612-EEF2-49C7-9AE9-40E9EBD24A4A}"/>
    <dgm:cxn modelId="{4BCCE743-583A-4938-9272-5572A29D3ACA}" type="presOf" srcId="{408E4EC9-5093-40C2-B953-3AE65FCDFD0E}" destId="{45811B19-3278-4236-91BE-02565EE60BE8}" srcOrd="1" destOrd="0" presId="urn:microsoft.com/office/officeart/2005/8/layout/orgChart1"/>
    <dgm:cxn modelId="{4629BE48-291A-426A-BD71-675EFC278020}" type="presOf" srcId="{D1735F5C-2E91-4F4A-A4B5-374A6E65F4BD}" destId="{F96883EC-45D7-4ED5-86A1-6BDD0069029B}" srcOrd="0" destOrd="0" presId="urn:microsoft.com/office/officeart/2005/8/layout/orgChart1"/>
    <dgm:cxn modelId="{6BEFD283-20FB-4690-B275-29F299939587}" type="presOf" srcId="{99A1CA7A-8FF7-4DC3-85E9-E0EDD8B0C521}" destId="{11CB96AD-87DD-4A65-ABFC-0992ED7A0B86}" srcOrd="0" destOrd="0" presId="urn:microsoft.com/office/officeart/2005/8/layout/orgChart1"/>
    <dgm:cxn modelId="{999B6491-286A-43A8-A33E-720BC4823B1B}" type="presOf" srcId="{7FA14FE8-345F-4E01-AF03-7472DD952580}" destId="{290578E8-8459-4498-A2F8-83665F80E11C}" srcOrd="0" destOrd="0" presId="urn:microsoft.com/office/officeart/2005/8/layout/orgChart1"/>
    <dgm:cxn modelId="{662281D6-80A7-41F8-AF3C-9FDB4D967860}" type="presOf" srcId="{D1735F5C-2E91-4F4A-A4B5-374A6E65F4BD}" destId="{6FEC6789-8291-4B73-A75B-777AC2024C0F}" srcOrd="1" destOrd="0" presId="urn:microsoft.com/office/officeart/2005/8/layout/orgChart1"/>
    <dgm:cxn modelId="{9C559AE0-9F90-4BE1-B697-19ACFACA8B2A}" type="presOf" srcId="{408E4EC9-5093-40C2-B953-3AE65FCDFD0E}" destId="{92D2CBB2-92DA-4103-8907-969D4BA663ED}" srcOrd="0" destOrd="0" presId="urn:microsoft.com/office/officeart/2005/8/layout/orgChart1"/>
    <dgm:cxn modelId="{FBD7D8EB-CB78-4329-8FEB-4746472006AE}" type="presOf" srcId="{99A1CA7A-8FF7-4DC3-85E9-E0EDD8B0C521}" destId="{C89396A7-ECDD-49DA-AAA2-F3633A8CEA25}" srcOrd="1" destOrd="0" presId="urn:microsoft.com/office/officeart/2005/8/layout/orgChart1"/>
    <dgm:cxn modelId="{E4572DD2-575B-41BC-8FA4-3F9411FF2A92}" type="presParOf" srcId="{85E7CDDB-4EB3-4446-87C9-8DA6420C14A8}" destId="{77A0D233-4B68-40C1-9CB0-EFDAEB32C41D}" srcOrd="0" destOrd="0" presId="urn:microsoft.com/office/officeart/2005/8/layout/orgChart1"/>
    <dgm:cxn modelId="{5465AFF6-7F8B-4AA4-937D-885DFD9A7A9C}" type="presParOf" srcId="{77A0D233-4B68-40C1-9CB0-EFDAEB32C41D}" destId="{FB0CF7C0-31DE-42C3-8CC9-9D3966A3827A}" srcOrd="0" destOrd="0" presId="urn:microsoft.com/office/officeart/2005/8/layout/orgChart1"/>
    <dgm:cxn modelId="{14888C6B-9F48-4B03-8AA9-D6C092C8E79B}" type="presParOf" srcId="{FB0CF7C0-31DE-42C3-8CC9-9D3966A3827A}" destId="{F96883EC-45D7-4ED5-86A1-6BDD0069029B}" srcOrd="0" destOrd="0" presId="urn:microsoft.com/office/officeart/2005/8/layout/orgChart1"/>
    <dgm:cxn modelId="{CB663734-FC8F-4C89-8D04-BA3C84AF4CAE}" type="presParOf" srcId="{FB0CF7C0-31DE-42C3-8CC9-9D3966A3827A}" destId="{6FEC6789-8291-4B73-A75B-777AC2024C0F}" srcOrd="1" destOrd="0" presId="urn:microsoft.com/office/officeart/2005/8/layout/orgChart1"/>
    <dgm:cxn modelId="{FC146DB0-878B-4610-92C2-BCB3D421CED6}" type="presParOf" srcId="{77A0D233-4B68-40C1-9CB0-EFDAEB32C41D}" destId="{78AD760F-DBE2-407D-828D-CC7E3C566C82}" srcOrd="1" destOrd="0" presId="urn:microsoft.com/office/officeart/2005/8/layout/orgChart1"/>
    <dgm:cxn modelId="{616916BA-9C5C-4AD4-907F-85FD9F3884E9}" type="presParOf" srcId="{78AD760F-DBE2-407D-828D-CC7E3C566C82}" destId="{529B380F-DCC1-4CE1-ADE5-A142564A4BC7}" srcOrd="0" destOrd="0" presId="urn:microsoft.com/office/officeart/2005/8/layout/orgChart1"/>
    <dgm:cxn modelId="{34586F3D-FBB2-4F94-ADBE-ADFA17B6A3CE}" type="presParOf" srcId="{78AD760F-DBE2-407D-828D-CC7E3C566C82}" destId="{BE7258D4-8ADA-4434-BEEB-8420058EF265}" srcOrd="1" destOrd="0" presId="urn:microsoft.com/office/officeart/2005/8/layout/orgChart1"/>
    <dgm:cxn modelId="{DD108D01-10E9-44B0-AFA0-DC565AFFAB21}" type="presParOf" srcId="{BE7258D4-8ADA-4434-BEEB-8420058EF265}" destId="{25FE4696-F3EB-4952-A488-DDCE087A35A2}" srcOrd="0" destOrd="0" presId="urn:microsoft.com/office/officeart/2005/8/layout/orgChart1"/>
    <dgm:cxn modelId="{55C8EDBB-67A9-4C2B-BD6A-FB10252F3779}" type="presParOf" srcId="{25FE4696-F3EB-4952-A488-DDCE087A35A2}" destId="{11CB96AD-87DD-4A65-ABFC-0992ED7A0B86}" srcOrd="0" destOrd="0" presId="urn:microsoft.com/office/officeart/2005/8/layout/orgChart1"/>
    <dgm:cxn modelId="{32969A26-7B79-4A46-8FFA-E486A582B58F}" type="presParOf" srcId="{25FE4696-F3EB-4952-A488-DDCE087A35A2}" destId="{C89396A7-ECDD-49DA-AAA2-F3633A8CEA25}" srcOrd="1" destOrd="0" presId="urn:microsoft.com/office/officeart/2005/8/layout/orgChart1"/>
    <dgm:cxn modelId="{D4426CEE-8FD7-43D9-AF30-E556BD80EDC1}" type="presParOf" srcId="{BE7258D4-8ADA-4434-BEEB-8420058EF265}" destId="{E7F4106B-D260-4EDF-A3DC-FA6B3AF443E7}" srcOrd="1" destOrd="0" presId="urn:microsoft.com/office/officeart/2005/8/layout/orgChart1"/>
    <dgm:cxn modelId="{09E5EEBD-70A9-4B42-89BE-4E742CDF1B16}" type="presParOf" srcId="{BE7258D4-8ADA-4434-BEEB-8420058EF265}" destId="{332A0C86-E54B-4BCC-98A9-AB2F33B3255A}" srcOrd="2" destOrd="0" presId="urn:microsoft.com/office/officeart/2005/8/layout/orgChart1"/>
    <dgm:cxn modelId="{8B052114-0CB0-4AB7-B6CE-1A2997DD4C00}" type="presParOf" srcId="{78AD760F-DBE2-407D-828D-CC7E3C566C82}" destId="{290578E8-8459-4498-A2F8-83665F80E11C}" srcOrd="2" destOrd="0" presId="urn:microsoft.com/office/officeart/2005/8/layout/orgChart1"/>
    <dgm:cxn modelId="{31B86689-885A-4B46-B8DC-3204F96F6815}" type="presParOf" srcId="{78AD760F-DBE2-407D-828D-CC7E3C566C82}" destId="{2B9CBD17-4C1A-4115-966E-5FFD8A2EDFB4}" srcOrd="3" destOrd="0" presId="urn:microsoft.com/office/officeart/2005/8/layout/orgChart1"/>
    <dgm:cxn modelId="{34B80547-252E-4F86-BAB7-92DCEF07A25A}" type="presParOf" srcId="{2B9CBD17-4C1A-4115-966E-5FFD8A2EDFB4}" destId="{26598052-77DE-4DBE-B236-EF070FEDCC19}" srcOrd="0" destOrd="0" presId="urn:microsoft.com/office/officeart/2005/8/layout/orgChart1"/>
    <dgm:cxn modelId="{53B087A3-1517-49D8-AFD5-1C99F85B9147}" type="presParOf" srcId="{26598052-77DE-4DBE-B236-EF070FEDCC19}" destId="{92D2CBB2-92DA-4103-8907-969D4BA663ED}" srcOrd="0" destOrd="0" presId="urn:microsoft.com/office/officeart/2005/8/layout/orgChart1"/>
    <dgm:cxn modelId="{BA1DD102-BAEF-4805-B304-20E2832E2389}" type="presParOf" srcId="{26598052-77DE-4DBE-B236-EF070FEDCC19}" destId="{45811B19-3278-4236-91BE-02565EE60BE8}" srcOrd="1" destOrd="0" presId="urn:microsoft.com/office/officeart/2005/8/layout/orgChart1"/>
    <dgm:cxn modelId="{386CE76C-25B5-4267-80E7-5C711868A175}" type="presParOf" srcId="{2B9CBD17-4C1A-4115-966E-5FFD8A2EDFB4}" destId="{E9CBAAA4-537E-47F8-A90B-5CDCADA911F6}" srcOrd="1" destOrd="0" presId="urn:microsoft.com/office/officeart/2005/8/layout/orgChart1"/>
    <dgm:cxn modelId="{3D338D2A-EBA3-415D-886E-DD0600B18585}" type="presParOf" srcId="{2B9CBD17-4C1A-4115-966E-5FFD8A2EDFB4}" destId="{51204834-5B2F-42B8-9CA5-E28E5C405B91}" srcOrd="2" destOrd="0" presId="urn:microsoft.com/office/officeart/2005/8/layout/orgChart1"/>
    <dgm:cxn modelId="{0C321D76-5E41-4095-A10F-BCCFC8C9C51E}" type="presParOf" srcId="{77A0D233-4B68-40C1-9CB0-EFDAEB32C41D}" destId="{503ED649-12E3-46BC-93F8-967C40FA787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0578E8-8459-4498-A2F8-83665F80E11C}">
      <dsp:nvSpPr>
        <dsp:cNvPr id="0" name=""/>
        <dsp:cNvSpPr/>
      </dsp:nvSpPr>
      <dsp:spPr>
        <a:xfrm>
          <a:off x="5358581" y="2593136"/>
          <a:ext cx="2932469" cy="1017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8940"/>
              </a:lnTo>
              <a:lnTo>
                <a:pt x="2932469" y="508940"/>
              </a:lnTo>
              <a:lnTo>
                <a:pt x="2932469" y="101788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B380F-DCC1-4CE1-ADE5-A142564A4BC7}">
      <dsp:nvSpPr>
        <dsp:cNvPr id="0" name=""/>
        <dsp:cNvSpPr/>
      </dsp:nvSpPr>
      <dsp:spPr>
        <a:xfrm>
          <a:off x="2426111" y="2593136"/>
          <a:ext cx="2932469" cy="1017881"/>
        </a:xfrm>
        <a:custGeom>
          <a:avLst/>
          <a:gdLst/>
          <a:ahLst/>
          <a:cxnLst/>
          <a:rect l="0" t="0" r="0" b="0"/>
          <a:pathLst>
            <a:path>
              <a:moveTo>
                <a:pt x="2932469" y="0"/>
              </a:moveTo>
              <a:lnTo>
                <a:pt x="2932469" y="508940"/>
              </a:lnTo>
              <a:lnTo>
                <a:pt x="0" y="508940"/>
              </a:lnTo>
              <a:lnTo>
                <a:pt x="0" y="101788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6883EC-45D7-4ED5-86A1-6BDD0069029B}">
      <dsp:nvSpPr>
        <dsp:cNvPr id="0" name=""/>
        <dsp:cNvSpPr/>
      </dsp:nvSpPr>
      <dsp:spPr>
        <a:xfrm>
          <a:off x="2935052" y="169608"/>
          <a:ext cx="4847056" cy="2423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600" kern="1200" dirty="0"/>
            <a:t>1054 раскол христианской церкви</a:t>
          </a:r>
        </a:p>
      </dsp:txBody>
      <dsp:txXfrm>
        <a:off x="2935052" y="169608"/>
        <a:ext cx="4847056" cy="2423528"/>
      </dsp:txXfrm>
    </dsp:sp>
    <dsp:sp modelId="{11CB96AD-87DD-4A65-ABFC-0992ED7A0B86}">
      <dsp:nvSpPr>
        <dsp:cNvPr id="0" name=""/>
        <dsp:cNvSpPr/>
      </dsp:nvSpPr>
      <dsp:spPr>
        <a:xfrm>
          <a:off x="2583" y="3611018"/>
          <a:ext cx="4847056" cy="2423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600" kern="1200" dirty="0"/>
            <a:t>католики</a:t>
          </a:r>
        </a:p>
      </dsp:txBody>
      <dsp:txXfrm>
        <a:off x="2583" y="3611018"/>
        <a:ext cx="4847056" cy="2423528"/>
      </dsp:txXfrm>
    </dsp:sp>
    <dsp:sp modelId="{92D2CBB2-92DA-4103-8907-969D4BA663ED}">
      <dsp:nvSpPr>
        <dsp:cNvPr id="0" name=""/>
        <dsp:cNvSpPr/>
      </dsp:nvSpPr>
      <dsp:spPr>
        <a:xfrm>
          <a:off x="5867521" y="3611018"/>
          <a:ext cx="4847056" cy="2423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600" kern="1200" dirty="0"/>
            <a:t>православные</a:t>
          </a:r>
        </a:p>
      </dsp:txBody>
      <dsp:txXfrm>
        <a:off x="5867521" y="3611018"/>
        <a:ext cx="4847056" cy="2423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A8A248-8A8E-293A-7073-131409CCB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285BD9-1A02-BBA5-65E7-E3BBC65AD6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7DDED4-32CC-A9E2-DD34-F0504F5C0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DFFF53-CA7C-9B25-6E88-CAB9269C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0D73CE-B366-D48D-A1EF-B53FE029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290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C57A80-3FCE-0D64-3729-C48D0D197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D8137A8-C796-D675-72C7-2D3D3A978A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A8A8EB-0388-48D6-E610-69BFD5C66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4D03C8-B418-2E11-3187-EC378A48A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1BC025-A4D2-D12C-71FF-F31568540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85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6ADAFB1-2445-FBCA-7EB7-541908D072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1AE6C6D-E8D0-CB48-D607-B006AEFC6F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F1CE44-643B-FF12-1E63-C6FF44D92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673A34-8F73-8C59-D751-4EDCDE1D5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B79BF8-986B-C8CA-245F-FC1CC7B68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46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C33F23-005C-E981-AA90-F21325F1F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D3519D-285D-ACBF-D08E-6CD679FF99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2EB0B2-FBE1-1C34-9F1D-CCCDFF881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97C954-12B6-C1F8-13E1-0207E651A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48CAC6-1BC2-F240-45E2-6A653EAE5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156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B9D6E6-C01C-F949-1869-6B84F642D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3CD739-27AC-C7A1-0174-7100B0E0B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832C1F-2061-330A-632C-0479BB35F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154C6D-C8AC-BF3E-E2D9-6563A4942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522087-2B92-12A2-63CB-E49C79A5B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BF166-410D-F7AE-FAAB-66B20F2B1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074524-4564-4581-448C-E4AC0EDFC0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9ADB8E-F819-F067-7A19-A8943918FF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A083ED-F704-904D-9506-C5CC79D0B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CECD73-5B15-E7A3-63AC-1C72AC34F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C55417-20E8-781A-3459-C00C44CB0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37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833ED5-8397-AABB-B3D6-F4DC59B2A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107E98-21B7-F15F-CC1B-1E446D209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CC6CCF-E579-0940-60DF-56F57E465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5D40C48-E522-09A8-E4FF-DD21DE1077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319F345-2F83-715D-93BB-458FBB5C7D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A4DA49F-7378-B428-AB13-36610A70F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E81CF1C-1D5C-317E-CAC7-6FE973A68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BADE4BE-A8EE-3DA5-A78F-AD72A109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0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59CD57-B70A-8EFA-D301-F6492A148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4BB95F5-F209-302C-2A34-0B1C61B88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AF4B1E2-642F-64D6-EE9A-5BF45B9D0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7A03E87-5146-A78B-C07C-C8F2B280A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085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262E874-D6A1-3405-5555-C655DD369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A27E272-E5C9-A621-B445-B774108B6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F6FAD04-1CB0-F698-2B9E-10BD44ADC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00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4C4D48-D2C5-F9ED-FD54-DB5D827E1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C674B0-062B-16AF-614F-AB6267522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96CD9B2-5400-A781-EA41-C7CDBDF8A6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A444CC-0B08-BEE9-06F1-239FCBAEF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58CA4D-F6DA-844B-C00A-1ED572041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0D3408-FC78-D9EB-6F25-DB2BE3B07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09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0D32B-7657-1F35-2086-77A445AA8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DA3CFEB-D88E-D3C9-0543-006DEFB2DB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EDB36B-B048-5F16-C191-398DDEEAD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07D79E-9111-FF5F-B3BE-A7F4FB114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E2462E-2E99-C1CE-931B-B60C7E77C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C759AF-0CCD-9727-8751-D2534FAA9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72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7BB30-EFEF-A22A-3FB0-F56F9A3F7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882AFC-BEFB-9813-99EF-9B9B51F63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F479BA-2E6F-DB67-5B89-A5A27B90DA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B07A9C-395A-4583-A913-0D249BD73ACF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EED50C-6801-EDAF-5D20-DD7189684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EE4141-89F5-A277-065B-B45B57F2E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F24353-8329-496E-A442-9659CA99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336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A6F223-BEE0-1BC8-2474-7D55897DA9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2258" y="1122363"/>
            <a:ext cx="8455742" cy="2306637"/>
          </a:xfrm>
        </p:spPr>
        <p:txBody>
          <a:bodyPr/>
          <a:lstStyle/>
          <a:p>
            <a:r>
              <a:rPr lang="ru-RU" dirty="0"/>
              <a:t> Католическая Церковь и духовенство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0F3DEB-12F3-04AB-DF55-AE90ECB654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§ 8 прочитать, стр.91 работаем с источником –письменно ответить на вопросы. Сообщение: ремесленные цеха в средневековье.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9E1874-91EE-FF7A-FC98-167C219B9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09" y="83202"/>
            <a:ext cx="1749704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42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6EDC7-5E72-2591-7011-3F1BFFF50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6851DC-BCFC-5362-0DD6-55C6BBDA2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Раскол христианской Церкви.</a:t>
            </a:r>
          </a:p>
          <a:p>
            <a:r>
              <a:rPr lang="ru-RU" dirty="0"/>
              <a:t>2. Католическое духовенство.</a:t>
            </a:r>
          </a:p>
          <a:p>
            <a:r>
              <a:rPr lang="ru-RU" dirty="0"/>
              <a:t>3 .Власть папы римского. </a:t>
            </a:r>
          </a:p>
          <a:p>
            <a:r>
              <a:rPr lang="ru-RU" dirty="0"/>
              <a:t>4. Борьба католической Церкви с  еретиками.</a:t>
            </a:r>
          </a:p>
        </p:txBody>
      </p:sp>
    </p:spTree>
    <p:extLst>
      <p:ext uri="{BB962C8B-B14F-4D97-AF65-F5344CB8AC3E}">
        <p14:creationId xmlns:p14="http://schemas.microsoft.com/office/powerpoint/2010/main" val="1912189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E4AFB445-1BBB-87F8-74EA-904D09EFDC86}"/>
              </a:ext>
            </a:extLst>
          </p:cNvPr>
          <p:cNvGraphicFramePr/>
          <p:nvPr/>
        </p:nvGraphicFramePr>
        <p:xfrm>
          <a:off x="589935" y="68825"/>
          <a:ext cx="10717162" cy="6204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5108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2B2A6E-F15A-2CFD-7BC6-59973839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 .Борьба католической Церкви с  еретиками.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98074D-F0A3-9A9E-7869-620DB57AE2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1614" y="1690688"/>
            <a:ext cx="3578942" cy="428732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Альбигойцы выступали против догматов католической Церкви, церковного землевладения и  церковной десятины.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2596E6-D2D0-96A4-952E-446F88552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14684" y="1759974"/>
            <a:ext cx="7167716" cy="4601497"/>
          </a:xfrm>
        </p:spPr>
        <p:txBody>
          <a:bodyPr>
            <a:normAutofit/>
          </a:bodyPr>
          <a:lstStyle/>
          <a:p>
            <a:r>
              <a:rPr lang="ru-RU" dirty="0"/>
              <a:t>В  1209  г. папа римский призвал феодалов севера Франции и  других стран выступить в  поход против еретиков. </a:t>
            </a:r>
          </a:p>
          <a:p>
            <a:r>
              <a:rPr lang="ru-RU" dirty="0"/>
              <a:t>Участникам предстоящего похода Церковь прощала все грехи и  долги. </a:t>
            </a:r>
          </a:p>
          <a:p>
            <a:r>
              <a:rPr lang="ru-RU" dirty="0">
                <a:solidFill>
                  <a:srgbClr val="FF0000"/>
                </a:solidFill>
              </a:rPr>
              <a:t>Начались жестокие Альбигойские войны. </a:t>
            </a:r>
            <a:r>
              <a:rPr lang="ru-RU" dirty="0"/>
              <a:t>Рыцари уничтожали в  городах и  сёлах юга Франции всех, кого подозревали в  ереси. Вооружённая борьба завершилась к 1229 г.</a:t>
            </a:r>
          </a:p>
        </p:txBody>
      </p:sp>
    </p:spTree>
    <p:extLst>
      <p:ext uri="{BB962C8B-B14F-4D97-AF65-F5344CB8AC3E}">
        <p14:creationId xmlns:p14="http://schemas.microsoft.com/office/powerpoint/2010/main" val="39065711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 Католическая Церковь и духовенство</vt:lpstr>
      <vt:lpstr>План</vt:lpstr>
      <vt:lpstr>Презентация PowerPoint</vt:lpstr>
      <vt:lpstr>4 .Борьба католической Церкви с  еретиками.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2025-09-06T20:25:07Z</dcterms:created>
  <dcterms:modified xsi:type="dcterms:W3CDTF">2025-09-06T20:26:01Z</dcterms:modified>
</cp:coreProperties>
</file>