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7EA83-E0CC-FC6B-2860-7D71B8E3A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939B04-BA6F-5FFD-3C97-182A8145F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5A4047-943C-3196-1C08-A27D25612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9A8092-D639-D53F-03D0-6D1ACED30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2AC2D4-593B-3122-3438-0634E58BD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69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6E001-23C2-7789-2C07-97A92AA17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41AFE4-262F-BBF3-AD17-1800B7AC0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401C2E-1156-6781-B2BA-A59ADDFFE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39C4D8-E801-4AC7-6BB6-31D041481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7DAB73-A873-8EFB-B95A-7354666F6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7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1A4C8A-6AC6-8418-D94B-4D1A1131E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DF7902B-AF63-221F-7A7C-FD08AF9DB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1088BC-F4ED-CE24-CA2B-71C4CF533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89BFBA-FD4C-AEE0-E3AE-770CD0D8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CAFAB9-6E48-4AB0-F558-782DBF584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11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CC08E-BEAB-975B-C5E9-451F4358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1CDBA2-FDE7-E45E-E818-9DFB7363C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7AAD31-E219-F191-0EC5-8FB247504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777F87-D902-EB27-E22D-FEA918F03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5EC71B-4E38-DF79-F2CE-24B845D0E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9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1FC06-31B9-FAAF-DA38-1B51F8C82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531154-E7B2-1D6B-091A-083383B26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492EF5-1BE2-E74F-EF16-C746BD49A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F20FD0-7F18-E6A5-B513-909277002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AB5C1C-681F-D5F7-216D-68AA4247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75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E7A928-2279-FEAE-13D7-536F4C67B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732CB5-6489-68C2-33E1-90B70AB978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111160-3AE1-1D62-9CE1-5DA1674D3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462ED7-6536-DA27-1C35-08EDE9B8F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7C58D4-FFAD-09FB-2964-257568FA0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689494-4A7C-E462-7673-02FFF4615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0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D7D84-867C-A31C-8097-7BF43A561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537507-1653-7233-FE20-64839C17B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3FDB5A-018D-E900-1D0C-4186BCA55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00515D6-10BF-A92B-16C2-9960A2C80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2D081F9-5716-A3CB-59A3-A76EE25D12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67435A-038A-628B-129D-167D0236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C25AE8-84F4-B97E-5966-6A0BD81E9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6419AA-5140-1033-BD29-1D74DEE4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363B2-0D2B-F4F3-753F-A41ECEEE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54EE96-9057-B856-DD82-DBCB1EB53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A72CD95-76A7-A94E-5DC6-9818435AC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857E97F-5EA8-9A46-FB3F-D04412D2B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6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A0A724B-DC8A-5086-6580-B631C7E0D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2EC4F86-983D-78F7-CB07-D9B794D7C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CB01CA6-06D6-35A6-418C-90E9CA35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37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BC77E-2BE9-1482-AEF0-8803F7123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8DE51-E51F-5C9C-9DC2-AF1D14A71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3AC753-C38A-0F1C-60BB-B4F270847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03BDC3-FCCE-7D01-FC75-5750E3458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F56D68-F773-1CC4-AF71-B80FABDB6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7C80D0-2FFE-6C2D-8CAC-206A224A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94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90C3E8-056E-AC20-3FC0-72EFC118B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4FA943E-BF25-30FB-C8D9-8251BC12E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07C491-239F-CB27-D30F-0036C8F7C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C43796-48E8-CCC7-7DE0-E0479E333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6A7504-2231-F43E-34FD-890065A2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9ADE0C-5135-5919-C8ED-FAD4138FE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92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F8217-4F8E-38AF-00A6-F87ABAC56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167E58-0063-C6E6-83FE-FEA9C3ED5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A132FB-202A-793E-4F39-5B81F35C1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9113BF-54E3-4539-874D-21E0711C2BFA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248311-758E-A67E-3452-AC8FFD1BB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5FB218-4610-563D-659A-11093F61E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C2D412-6C22-4B24-8969-5125B6F0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18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Россия при царе Фёдоре Ивановиче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99856" y="3886200"/>
            <a:ext cx="4496544" cy="2063080"/>
          </a:xfrm>
        </p:spPr>
        <p:txBody>
          <a:bodyPr>
            <a:normAutofit fontScale="92500"/>
          </a:bodyPr>
          <a:lstStyle/>
          <a:p>
            <a:r>
              <a:rPr lang="ru-RU" dirty="0"/>
              <a:t>§ 16–17 прочитать,  стр.84 : работаем с источником, письменно ответить на вопросы к нему. Сообщение : Архитектура, живопись, прикладное искусство в </a:t>
            </a:r>
            <a:r>
              <a:rPr lang="en-US" dirty="0"/>
              <a:t>XVI</a:t>
            </a:r>
            <a:r>
              <a:rPr lang="ru-RU" dirty="0"/>
              <a:t> веке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9" y="3501009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26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Вступление на престол Фёдора Ивановича.</a:t>
            </a:r>
          </a:p>
          <a:p>
            <a:r>
              <a:rPr lang="ru-RU" dirty="0"/>
              <a:t>2 .Политика, направленная на преодоление кризиса. </a:t>
            </a:r>
          </a:p>
          <a:p>
            <a:r>
              <a:rPr lang="ru-RU" dirty="0"/>
              <a:t>3. Закрепощение крестьян. </a:t>
            </a:r>
          </a:p>
          <a:p>
            <a:r>
              <a:rPr lang="ru-RU" dirty="0"/>
              <a:t>4. Внешняя политика. </a:t>
            </a:r>
          </a:p>
          <a:p>
            <a:r>
              <a:rPr lang="ru-RU" dirty="0"/>
              <a:t>5. Пресечение династии московских Рюриковичей.</a:t>
            </a:r>
          </a:p>
        </p:txBody>
      </p:sp>
    </p:spTree>
    <p:extLst>
      <p:ext uri="{BB962C8B-B14F-4D97-AF65-F5344CB8AC3E}">
        <p14:creationId xmlns:p14="http://schemas.microsoft.com/office/powerpoint/2010/main" val="106145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Вступление на престол Фёдора Ивановича.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 завещанию Ивана </a:t>
            </a:r>
            <a:r>
              <a:rPr lang="en-US" dirty="0"/>
              <a:t>IV</a:t>
            </a:r>
            <a:r>
              <a:rPr lang="ru-RU" dirty="0"/>
              <a:t> Фёдора должен был опекать совет, состоявший из </a:t>
            </a:r>
            <a:r>
              <a:rPr lang="ru-RU" dirty="0" err="1"/>
              <a:t>бояр:Иван</a:t>
            </a:r>
            <a:r>
              <a:rPr lang="ru-RU" dirty="0"/>
              <a:t> Шуйский, Никита Захарьин-Юрьев и опричные выдвиженцы — Борис Годунов, Богдан Бельский и </a:t>
            </a:r>
            <a:r>
              <a:rPr lang="ru-RU" dirty="0" err="1"/>
              <a:t>др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1556792"/>
            <a:ext cx="3233670" cy="413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44072" y="5733257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парсуна царя Федора Ивановича</a:t>
            </a:r>
          </a:p>
          <a:p>
            <a:r>
              <a:rPr lang="ru-RU" b="1" dirty="0"/>
              <a:t>Парсуна- портрет в иконописном стиле</a:t>
            </a:r>
          </a:p>
        </p:txBody>
      </p:sp>
    </p:spTree>
    <p:extLst>
      <p:ext uri="{BB962C8B-B14F-4D97-AF65-F5344CB8AC3E}">
        <p14:creationId xmlns:p14="http://schemas.microsoft.com/office/powerpoint/2010/main" val="19639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 Политика, направленная на преодоление кризиса.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По указу правительства началось строительство новых городов-крепостей. В 1580– 1590-е гг. появились Воронеж, Ливны, Тюмень (в Сибири). </a:t>
            </a:r>
          </a:p>
          <a:p>
            <a:r>
              <a:rPr lang="ru-RU" dirty="0"/>
              <a:t>На Волге основывают Царицын, Саратов, Самару, строят Уфу, Курск, Елец. </a:t>
            </a:r>
          </a:p>
          <a:p>
            <a:r>
              <a:rPr lang="ru-RU" dirty="0"/>
              <a:t>Новые каменные крепости появились в Смоленске, Астрахани и Казани.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1772816"/>
            <a:ext cx="4038600" cy="269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96000" y="4551088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Смоленская крепость</a:t>
            </a:r>
            <a:r>
              <a:rPr lang="ru-RU" dirty="0"/>
              <a:t> (Смоленская крепостная стена) — городская стена Смоленска протяжённостью </a:t>
            </a:r>
            <a:r>
              <a:rPr lang="ru-RU" b="1" dirty="0"/>
              <a:t>6,5 км</a:t>
            </a:r>
            <a:r>
              <a:rPr lang="ru-RU" dirty="0"/>
              <a:t>, построенная в </a:t>
            </a:r>
            <a:r>
              <a:rPr lang="ru-RU" b="1" dirty="0"/>
              <a:t>1595–1602 годах</a:t>
            </a:r>
            <a:r>
              <a:rPr lang="ru-RU" dirty="0"/>
              <a:t> под руководством зодчего Фёдора Коня. </a:t>
            </a:r>
          </a:p>
        </p:txBody>
      </p:sp>
    </p:spTree>
    <p:extLst>
      <p:ext uri="{BB962C8B-B14F-4D97-AF65-F5344CB8AC3E}">
        <p14:creationId xmlns:p14="http://schemas.microsoft.com/office/powerpoint/2010/main" val="1963306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Россия при царе Фёдоре Ивановиче</vt:lpstr>
      <vt:lpstr>План</vt:lpstr>
      <vt:lpstr>1. Вступление на престол Фёдора Ивановича.</vt:lpstr>
      <vt:lpstr>2. Политика, направленная на преодоление кризиса.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2025-10-01T16:54:28Z</dcterms:created>
  <dcterms:modified xsi:type="dcterms:W3CDTF">2025-10-01T16:55:18Z</dcterms:modified>
</cp:coreProperties>
</file>