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0" r:id="rId4"/>
    <p:sldId id="273" r:id="rId5"/>
    <p:sldId id="286" r:id="rId6"/>
    <p:sldId id="276" r:id="rId7"/>
    <p:sldId id="277" r:id="rId8"/>
    <p:sldId id="281" r:id="rId9"/>
    <p:sldId id="282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C5ADB3-806C-E96D-0589-87A0CA6C02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C22D5A-AD52-8010-5F31-A92918CD19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F865BB-4D04-5E15-EE13-2F09B07F8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1914D6-D950-0EE5-15C2-7F5483CE5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F23B69-7F43-C49C-59C1-7A963C104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107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251280-328E-33E2-76CD-5A5398B27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1C584A-3B11-DA01-AF9D-FA8D2682C9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AB32AF-2344-9081-C6CB-C2DFC9876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9CD1C2-6F60-9F02-B12D-70AD8EBE0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DD75BE-AEEC-66E8-CCFC-8444E892D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64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94836AD-9E93-A882-5D08-4239DADB4E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9C294A-1566-8557-158A-2CF150912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8C17CD-B919-7F87-F2FD-D81139560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AA21C5-C7FF-6AC4-D1AB-3C01AD3C8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73C717-EC22-3B0A-B346-610303EA7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86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07EF76-9BE8-1787-9108-9077D1E0C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C792F4-19BC-E8D3-4895-FC460F664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135DBC-BA1A-5123-2C15-5D4C9F881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945953-FB65-643A-2D67-7571E769F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225A3E-17E3-5C4F-6A8B-31CDDD1F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AD2577-EA34-A5C1-B3F7-DF8C79D97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7684C5-FBFD-25AF-F83B-74A6C03276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4AF476-9B2F-D9FA-5F63-2AA56CE42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684AA1-AA55-E6F0-4B72-6F9059F14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9FCF30-E817-89A2-CFD7-E00C4A32D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134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C00E5E-D3BC-D0E0-14E5-A5D824F6E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86D7BE-81AD-4EE5-1F89-9CBC3ADF4F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DF2FB42-5581-9D87-A1AF-599E9ADCE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587C42-F223-70D9-1AD3-693468FE4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BF1DC3-2783-02CC-0599-F8C18201D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F51FC1-D96B-FEFE-3D1F-29376A539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03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3E4809-3639-E08F-6600-C15D3F709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6493DF5-42D4-A88E-9CA3-5376925C2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529D466-2312-BBA8-C6F4-3DD19B074D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679FDB-0202-50DE-DEA4-245B04BDD9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18DA975-41D0-9748-F4BD-031111A2B2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B74D3FF-F443-DF5E-8E27-7F4B9759D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AB8D197-EF37-BEA5-ECBF-B6C28014B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1AF91D6-B658-BA6D-C0C3-081EE4F30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788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94A6A-A459-3297-2694-DFEC54490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4788984-5429-D894-3C3E-C29B9B201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ADCC816-9F12-7019-E2E9-4901B550F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B6438D4-3338-48F0-303D-AD1A21176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598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024E71E-35B6-FDD4-2895-376DD95A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83F8F6C-CB5C-4585-C5D3-CDB9FC335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2CD57D-FA88-0560-26BC-0C25C5F6E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6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62ED-979A-07C3-AFDA-6B25A1A82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7C690D-4573-6FE6-A795-B87F285B4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ADAE6B8-C549-00CC-84BD-4C506B9C63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49A7613-50FD-2E80-880C-B68D7BC78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F6911F-D4F8-318E-8E0E-427587D81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BE1FF8-1830-C738-DBBF-54D0B98C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95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9D0145-83C4-DE8A-7F4F-CCE05CAD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E78633B-BA43-3AD4-A570-5E7FF15157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FF132FA-F380-4A9A-FD8D-4729358D1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A8AA8F-8240-33C5-7B35-1436BD1BB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8CFEEE-616E-0DED-A6C0-A327CE9D0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833BD0-952D-2164-093B-055ECDA43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5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3474D3-6600-97A3-8121-2CD1AD7B0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936D961-5973-809F-ADCD-9576CFC72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47E650-7B58-F2A1-BAF4-4F4D5C4569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0162B3-EFCB-4BD8-AB2F-D4AFE5431484}" type="datetimeFigureOut">
              <a:rPr lang="ru-RU" smtClean="0"/>
              <a:t>06.01.2026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94909E-7E1C-DAEE-EB73-8C814C073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A9EBE8-79C3-13A3-D90D-50A10D3F4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0FE858-4273-412B-B086-448DDD3E9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62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E62CFD-2772-91BB-F8B6-6F5B87069F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Урок повторения и обобщения по теме «Смута в России»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AC4E0E-13CD-7468-A6A6-D0FA6BD8FC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394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B6C2C6-D6A5-A8F7-626E-725904A53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D660B5-2F9B-18C8-77F6-95E373ABF3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Кузьма Минин</a:t>
            </a:r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197DC1E-3C6F-0DAF-0FFB-C9555C9389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78968" y="2505075"/>
            <a:ext cx="3679427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1B7266BF-271A-7D4A-26B1-F14CDBCAB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Дмитрий Пожарский</a:t>
            </a:r>
          </a:p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EF6C7296-33E2-2240-7EB8-DF515290C79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408576" y="2505075"/>
            <a:ext cx="2710435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0285A2D5-C538-1292-B1DB-9FFC87D20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Период Смутного времени относится к </a:t>
            </a:r>
            <a:br>
              <a:rPr lang="ru-RU" dirty="0"/>
            </a:br>
            <a:endParaRPr lang="ru-RU" dirty="0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52870469-F4E7-8E52-A5B5-00330C976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а) 1533-1598 гг.  </a:t>
            </a:r>
          </a:p>
          <a:p>
            <a:r>
              <a:rPr lang="ru-RU" dirty="0"/>
              <a:t>б) 1598-1613 гг.  </a:t>
            </a:r>
          </a:p>
          <a:p>
            <a:r>
              <a:rPr lang="ru-RU" dirty="0"/>
              <a:t>в) 1533-1613 гг.  </a:t>
            </a:r>
          </a:p>
          <a:p>
            <a:r>
              <a:rPr lang="ru-RU" dirty="0"/>
              <a:t>г) 1598-1600 гг.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47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AEEA8C-4E3D-53D4-F0B2-0BF4864D0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Одной из причин Смуты стало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4FF505-E441-1195-5C2B-4526F6F0A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а) вступление на престол Ивана </a:t>
            </a:r>
            <a:r>
              <a:rPr lang="en-US" dirty="0"/>
              <a:t>IV</a:t>
            </a:r>
            <a:r>
              <a:rPr lang="ru-RU" dirty="0"/>
              <a:t>                               </a:t>
            </a:r>
          </a:p>
          <a:p>
            <a:r>
              <a:rPr lang="ru-RU" dirty="0"/>
              <a:t>б) польская  интервенция</a:t>
            </a:r>
          </a:p>
          <a:p>
            <a:r>
              <a:rPr lang="ru-RU" dirty="0"/>
              <a:t>в) пресечение законной династии Рюриковичей        </a:t>
            </a:r>
          </a:p>
          <a:p>
            <a:r>
              <a:rPr lang="ru-RU" dirty="0"/>
              <a:t>г) усиление царской власти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40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A296DF-4D72-921B-3806-3C45CA23A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3. Характерной чертой Смутного времени было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BC500C-AA08-30DF-CE8D-909C6FD9A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а) бездействие казачества            </a:t>
            </a:r>
          </a:p>
          <a:p>
            <a:r>
              <a:rPr lang="ru-RU" dirty="0"/>
              <a:t>б) высокий международный авторитет страны</a:t>
            </a:r>
          </a:p>
          <a:p>
            <a:r>
              <a:rPr lang="ru-RU" dirty="0"/>
              <a:t>в) отсутствие социальной напряженности          </a:t>
            </a:r>
          </a:p>
          <a:p>
            <a:r>
              <a:rPr lang="ru-RU" dirty="0"/>
              <a:t>г) самозванство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58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6B729-FBD5-6D94-B270-FC346C11E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Лжедмитрий </a:t>
            </a:r>
            <a:r>
              <a:rPr lang="en-US" dirty="0"/>
              <a:t>II</a:t>
            </a:r>
            <a:r>
              <a:rPr lang="ru-RU" dirty="0"/>
              <a:t> был прозван в народе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E9F341-B93D-0944-93E5-0EC9046BC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а) «истинным царем»    </a:t>
            </a:r>
          </a:p>
          <a:p>
            <a:r>
              <a:rPr lang="ru-RU" dirty="0"/>
              <a:t>б) «царевичем Петром»    </a:t>
            </a:r>
          </a:p>
          <a:p>
            <a:r>
              <a:rPr lang="ru-RU" dirty="0"/>
              <a:t>в) «царем Дмитрием»  </a:t>
            </a:r>
          </a:p>
          <a:p>
            <a:r>
              <a:rPr lang="ru-RU" dirty="0"/>
              <a:t>г) «тушинским вором»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28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544DC9-C029-00C1-C81E-E83047E71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5. Патриархом Русской православной церкви во время Смуты был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26BFE8-60F0-761F-9656-D5D4AF673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а)  Никон	</a:t>
            </a:r>
          </a:p>
          <a:p>
            <a:r>
              <a:rPr lang="ru-RU" dirty="0"/>
              <a:t>б)  Филарет</a:t>
            </a:r>
          </a:p>
          <a:p>
            <a:r>
              <a:rPr lang="ru-RU" dirty="0"/>
              <a:t>в)  Гермоген	</a:t>
            </a:r>
          </a:p>
          <a:p>
            <a:r>
              <a:rPr lang="ru-RU" dirty="0"/>
              <a:t>г)  Тихон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86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FB3369-8D51-4908-3BC4-BF1D88B25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6. Какое из перечисленных событий произошло в 1613 году?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6CFD3E-F6B6-A9B6-8AE9-58429F65A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а) восстание под руководством </a:t>
            </a:r>
            <a:r>
              <a:rPr lang="ru-RU" dirty="0" err="1"/>
              <a:t>И.Болотникова</a:t>
            </a:r>
            <a:r>
              <a:rPr lang="ru-RU" dirty="0"/>
              <a:t>    </a:t>
            </a:r>
          </a:p>
          <a:p>
            <a:r>
              <a:rPr lang="ru-RU" dirty="0"/>
              <a:t>б) избрание на царство Михаила Романова</a:t>
            </a:r>
          </a:p>
          <a:p>
            <a:r>
              <a:rPr lang="ru-RU" dirty="0"/>
              <a:t>в) начало польской интервенции                             </a:t>
            </a:r>
          </a:p>
          <a:p>
            <a:r>
              <a:rPr lang="ru-RU" dirty="0"/>
              <a:t>г) воцарение Лжедмитрия </a:t>
            </a:r>
            <a:r>
              <a:rPr lang="en-US" dirty="0"/>
              <a:t>II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85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36F825-7718-C2F3-EA2C-941262C2A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7. К чему стремился польский король Сигизмунд </a:t>
            </a:r>
            <a:r>
              <a:rPr lang="en-US" dirty="0"/>
              <a:t>III </a:t>
            </a:r>
            <a:r>
              <a:rPr lang="ru-RU" dirty="0"/>
              <a:t>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D2A102-D7C3-37D6-6F67-BA0CA9FF6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а) оказать помощь Российскому государству в подавлении крестьянского выступления</a:t>
            </a:r>
          </a:p>
          <a:p>
            <a:r>
              <a:rPr lang="ru-RU" dirty="0"/>
              <a:t>б) присоединить западные русские земли к Польско-Литовскому государству</a:t>
            </a:r>
          </a:p>
          <a:p>
            <a:r>
              <a:rPr lang="ru-RU" dirty="0"/>
              <a:t>в) привлечь Россию в качестве союзника к войне против Швеции</a:t>
            </a:r>
          </a:p>
          <a:p>
            <a:r>
              <a:rPr lang="ru-RU" dirty="0"/>
              <a:t>г) оказать материальную помощь разорившимся дворянам</a:t>
            </a:r>
          </a:p>
        </p:txBody>
      </p:sp>
    </p:spTree>
    <p:extLst>
      <p:ext uri="{BB962C8B-B14F-4D97-AF65-F5344CB8AC3E}">
        <p14:creationId xmlns:p14="http://schemas.microsoft.com/office/powerpoint/2010/main" val="184589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7A6034-1168-D8AC-0C6F-3CD531FEE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923" y="365125"/>
            <a:ext cx="10645877" cy="1591494"/>
          </a:xfrm>
        </p:spPr>
        <p:txBody>
          <a:bodyPr>
            <a:normAutofit fontScale="90000"/>
          </a:bodyPr>
          <a:lstStyle/>
          <a:p>
            <a:r>
              <a:rPr lang="ru-RU" dirty="0"/>
              <a:t>8. Назовите три исторических деятеля, проявивших себя во время Смуты как патриоты и защитники родной земли от интервенции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ECA90A-3A80-5060-F5F3-1EF17E6DB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Кузьма Минин            </a:t>
            </a:r>
          </a:p>
          <a:p>
            <a:r>
              <a:rPr lang="ru-RU" dirty="0"/>
              <a:t>2) Лжедмитрий </a:t>
            </a:r>
            <a:r>
              <a:rPr lang="en-US" dirty="0"/>
              <a:t>I</a:t>
            </a:r>
            <a:r>
              <a:rPr lang="ru-RU" dirty="0"/>
              <a:t>     </a:t>
            </a:r>
          </a:p>
          <a:p>
            <a:r>
              <a:rPr lang="ru-RU" dirty="0"/>
              <a:t>3) Василий Шуйский     </a:t>
            </a:r>
          </a:p>
          <a:p>
            <a:r>
              <a:rPr lang="ru-RU" dirty="0"/>
              <a:t>4) Дмитрий Пожарский</a:t>
            </a:r>
          </a:p>
          <a:p>
            <a:r>
              <a:rPr lang="ru-RU" dirty="0"/>
              <a:t>5) Иван Сусанин     </a:t>
            </a:r>
          </a:p>
          <a:p>
            <a:r>
              <a:rPr lang="ru-RU" dirty="0"/>
              <a:t>6) Иван Болотников    </a:t>
            </a:r>
          </a:p>
          <a:p>
            <a:r>
              <a:rPr lang="ru-RU" dirty="0"/>
              <a:t>7) Григорий Отрепьев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74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165408-CACF-B773-9567-7E87714A8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9. Назовите положения, отражающие причины Смуты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B87C4-FF20-5DC0-1BDF-B6278312E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1) кризис феодально-крепостнической системы</a:t>
            </a:r>
          </a:p>
          <a:p>
            <a:r>
              <a:rPr lang="ru-RU" dirty="0"/>
              <a:t>2) опричнина Ивана Грозного, показавшая обществу его бесправие перед произволом царской власти</a:t>
            </a:r>
          </a:p>
          <a:p>
            <a:r>
              <a:rPr lang="ru-RU" dirty="0"/>
              <a:t>3) наличие дворянской оппозиции</a:t>
            </a:r>
          </a:p>
          <a:p>
            <a:r>
              <a:rPr lang="ru-RU" dirty="0"/>
              <a:t>4) стремление различных социальных групп улучшить свое сословное положение</a:t>
            </a:r>
          </a:p>
          <a:p>
            <a:r>
              <a:rPr lang="ru-RU" dirty="0"/>
              <a:t>5) представление народа, что власть в стране должна принадлежать только «природному царю», принадлежавшему к династии Рюриковичей</a:t>
            </a:r>
          </a:p>
          <a:p>
            <a:r>
              <a:rPr lang="ru-RU" dirty="0"/>
              <a:t>6) стремление царя укрепить самодержавную власть</a:t>
            </a:r>
          </a:p>
          <a:p>
            <a:r>
              <a:rPr lang="ru-RU" dirty="0"/>
              <a:t>7) сильная царская власть</a:t>
            </a:r>
          </a:p>
        </p:txBody>
      </p:sp>
    </p:spTree>
    <p:extLst>
      <p:ext uri="{BB962C8B-B14F-4D97-AF65-F5344CB8AC3E}">
        <p14:creationId xmlns:p14="http://schemas.microsoft.com/office/powerpoint/2010/main" val="55322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Лжедмитрий </a:t>
            </a:r>
            <a:r>
              <a:rPr lang="en-US" dirty="0"/>
              <a:t>I</a:t>
            </a:r>
            <a:r>
              <a:rPr lang="ru-RU" dirty="0"/>
              <a:t>- это ?</a:t>
            </a:r>
          </a:p>
          <a:p>
            <a:r>
              <a:rPr lang="ru-RU" dirty="0"/>
              <a:t>Кто оказал помощь самозванцу?</a:t>
            </a:r>
          </a:p>
          <a:p>
            <a:r>
              <a:rPr lang="ru-RU" dirty="0"/>
              <a:t>Чем закончилась битва у села </a:t>
            </a:r>
            <a:r>
              <a:rPr lang="ru-RU" dirty="0" err="1"/>
              <a:t>Добрыничи</a:t>
            </a:r>
            <a:r>
              <a:rPr lang="ru-RU" dirty="0"/>
              <a:t>?</a:t>
            </a:r>
          </a:p>
          <a:p>
            <a:r>
              <a:rPr lang="ru-RU" dirty="0"/>
              <a:t>Почему самозванцу удалось стать царем?</a:t>
            </a:r>
          </a:p>
          <a:p>
            <a:r>
              <a:rPr lang="ru-RU" dirty="0"/>
              <a:t>Кто организовал заговор против самозванца?</a:t>
            </a:r>
          </a:p>
          <a:p>
            <a:r>
              <a:rPr lang="ru-RU" dirty="0"/>
              <a:t>Почему самозванец вызывал недовольство общества ,  став царем?</a:t>
            </a:r>
          </a:p>
          <a:p>
            <a:r>
              <a:rPr lang="ru-RU" dirty="0"/>
              <a:t>Кто стал  царем после гибели самозванца?</a:t>
            </a:r>
          </a:p>
          <a:p>
            <a:r>
              <a:rPr lang="ru-RU" dirty="0"/>
              <a:t>Крестоцеловальная запись?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47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FF3C8C-1C20-33F4-9DE9-263D3955D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10. Назовите условия, способствующие развитию Смуты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6E55E9-ECA5-0CD9-8EC1-9382F7148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1)  неурожаи, голод и мор в период правления царя Бориса Годунова</a:t>
            </a:r>
          </a:p>
          <a:p>
            <a:r>
              <a:rPr lang="ru-RU" dirty="0"/>
              <a:t>2)  правление представителей династии Рюриковичей</a:t>
            </a:r>
          </a:p>
          <a:p>
            <a:r>
              <a:rPr lang="ru-RU" dirty="0"/>
              <a:t>3)  бездействие казачества</a:t>
            </a:r>
          </a:p>
          <a:p>
            <a:r>
              <a:rPr lang="ru-RU" dirty="0"/>
              <a:t>4)  борьба бояр за ограничение власти царя</a:t>
            </a:r>
          </a:p>
          <a:p>
            <a:r>
              <a:rPr lang="ru-RU" dirty="0"/>
              <a:t>5)  усиление позиций дворянства</a:t>
            </a:r>
          </a:p>
          <a:p>
            <a:r>
              <a:rPr lang="ru-RU" dirty="0"/>
              <a:t>6)  падение нравственности (по мнению современников)</a:t>
            </a:r>
          </a:p>
          <a:p>
            <a:r>
              <a:rPr lang="ru-RU" dirty="0"/>
              <a:t>7)  вмешательство Польши и католической церкви во внутренние дела России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77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2F2AC6-D54A-DD81-03BD-4B66EFDA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1. Назовите черты, характеризующие последствия Смуты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1FEAA8-9811-3BE4-01FF-8479116AB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1)  экономическая разруха и обнищание народа</a:t>
            </a:r>
          </a:p>
          <a:p>
            <a:r>
              <a:rPr lang="ru-RU" dirty="0"/>
              <a:t>2)  повышение международного авторитета России</a:t>
            </a:r>
          </a:p>
          <a:p>
            <a:r>
              <a:rPr lang="ru-RU" dirty="0"/>
              <a:t>3)  воцарение новой династии Романовых</a:t>
            </a:r>
          </a:p>
          <a:p>
            <a:r>
              <a:rPr lang="ru-RU" dirty="0"/>
              <a:t>4)  временное усиление роли сословно-представительных органов власти- Боярской думы и Земского собора</a:t>
            </a:r>
          </a:p>
          <a:p>
            <a:r>
              <a:rPr lang="ru-RU" dirty="0"/>
              <a:t>5) было отменено крепостное право </a:t>
            </a:r>
          </a:p>
          <a:p>
            <a:r>
              <a:rPr lang="ru-RU" dirty="0"/>
              <a:t>6) укрепление местничества </a:t>
            </a:r>
          </a:p>
          <a:p>
            <a:r>
              <a:rPr lang="ru-RU" dirty="0"/>
              <a:t>7) усиление позиций служилого дворянства</a:t>
            </a:r>
          </a:p>
          <a:p>
            <a:r>
              <a:rPr lang="ru-RU" dirty="0"/>
              <a:t>8) усиление позиций боярства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57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AE54F1-07F9-7988-8CC5-F89DD68BE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090" y="365125"/>
            <a:ext cx="10655710" cy="159149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Прочтите отрывок из сочинения историка </a:t>
            </a:r>
            <a:r>
              <a:rPr lang="ru-RU" dirty="0" err="1"/>
              <a:t>В.О.Ключевского</a:t>
            </a:r>
            <a:r>
              <a:rPr lang="ru-RU" dirty="0"/>
              <a:t> и назовите имя царя, о котором идёт речь.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95046B-9128-B023-8187-F01072FAC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916" y="2369573"/>
            <a:ext cx="10586884" cy="3807389"/>
          </a:xfrm>
        </p:spPr>
        <p:txBody>
          <a:bodyPr/>
          <a:lstStyle/>
          <a:p>
            <a:r>
              <a:rPr lang="ru-RU" dirty="0"/>
              <a:t>«…Его избрали на царство, потому что он  доводился  племянником последнему царю старой династии Фёдору… Собор присягал не только избранному им царю, но и его будущей царице и их будущим детям, видя в своем избраннике если не наследственного,  то потомственного государя… Служилые люди обет давали быть без прекословия во всяких государевых делах».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0358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Расскажите о восстании </a:t>
            </a:r>
            <a:r>
              <a:rPr lang="ru-RU" dirty="0" err="1"/>
              <a:t>И.Болотникова</a:t>
            </a:r>
            <a:endParaRPr lang="ru-RU" dirty="0"/>
          </a:p>
          <a:p>
            <a:r>
              <a:rPr lang="ru-RU" dirty="0"/>
              <a:t>Тушинский вор?</a:t>
            </a:r>
          </a:p>
          <a:p>
            <a:r>
              <a:rPr lang="ru-RU" dirty="0"/>
              <a:t>Осада Троице-Сергиева монастыря</a:t>
            </a:r>
          </a:p>
          <a:p>
            <a:r>
              <a:rPr lang="ru-RU" dirty="0"/>
              <a:t>Осада Смоленска</a:t>
            </a:r>
          </a:p>
          <a:p>
            <a:r>
              <a:rPr lang="ru-RU" dirty="0"/>
              <a:t>Скопин-Шуйский</a:t>
            </a:r>
          </a:p>
          <a:p>
            <a:r>
              <a:rPr lang="ru-RU" dirty="0"/>
              <a:t>Битва при </a:t>
            </a:r>
            <a:r>
              <a:rPr lang="ru-RU" dirty="0" err="1"/>
              <a:t>Клушино</a:t>
            </a:r>
            <a:endParaRPr lang="ru-RU" dirty="0"/>
          </a:p>
          <a:p>
            <a:r>
              <a:rPr lang="ru-RU" dirty="0"/>
              <a:t>Семибоярщина </a:t>
            </a:r>
          </a:p>
        </p:txBody>
      </p:sp>
    </p:spTree>
    <p:extLst>
      <p:ext uri="{BB962C8B-B14F-4D97-AF65-F5344CB8AC3E}">
        <p14:creationId xmlns:p14="http://schemas.microsoft.com/office/powerpoint/2010/main" val="1983444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089C08-4E2F-106D-9219-6C5D09089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A451E1-D5A0-D5EA-4BED-5AD5F194C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Михаил Шеин?</a:t>
            </a:r>
          </a:p>
          <a:p>
            <a:r>
              <a:rPr lang="ru-RU" dirty="0"/>
              <a:t>Почему Смоленск смог держать оборону 2 года?</a:t>
            </a:r>
          </a:p>
          <a:p>
            <a:r>
              <a:rPr lang="ru-RU" dirty="0"/>
              <a:t>Кто такой Гермоген и к чему призывал?</a:t>
            </a:r>
          </a:p>
          <a:p>
            <a:r>
              <a:rPr lang="ru-RU" dirty="0"/>
              <a:t>Где было организовано первое народное ополчение , кто его возглавил  и чем завершилось?</a:t>
            </a:r>
          </a:p>
          <a:p>
            <a:r>
              <a:rPr lang="ru-RU" dirty="0"/>
              <a:t> Где было организовано второе  народное ополчение , кто его возглавил  и чем завершилось?</a:t>
            </a:r>
          </a:p>
          <a:p>
            <a:r>
              <a:rPr lang="ru-RU" dirty="0"/>
              <a:t>Почему поляки потерпели поражение под Москвой?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237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EE519A-7999-2271-693F-7D30AC52F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568FBE-FBB8-6743-1DC1-F2DCB2685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Кто входил в Земский собор 1613 г.?</a:t>
            </a:r>
          </a:p>
          <a:p>
            <a:r>
              <a:rPr lang="ru-RU" dirty="0"/>
              <a:t>Кого  выбрали царем? Почему?</a:t>
            </a:r>
          </a:p>
          <a:p>
            <a:r>
              <a:rPr lang="ru-RU" dirty="0"/>
              <a:t>В чем подвиг Ивана Сусанина?</a:t>
            </a:r>
          </a:p>
          <a:p>
            <a:r>
              <a:rPr lang="ru-RU" dirty="0"/>
              <a:t>Как называлось перемирие со Швецией и его итоги?</a:t>
            </a:r>
          </a:p>
          <a:p>
            <a:r>
              <a:rPr lang="ru-RU" dirty="0"/>
              <a:t>Как называлось перемирие с Польшей и его итоги?</a:t>
            </a:r>
          </a:p>
          <a:p>
            <a:r>
              <a:rPr lang="ru-RU" dirty="0"/>
              <a:t>Кузьма Минин?</a:t>
            </a:r>
          </a:p>
          <a:p>
            <a:r>
              <a:rPr lang="ru-RU" dirty="0"/>
              <a:t>Дмитрий Пожарский?</a:t>
            </a:r>
          </a:p>
          <a:p>
            <a:r>
              <a:rPr lang="ru-RU" dirty="0"/>
              <a:t>Итоги Смуты?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419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1946ACD-6D1A-5C90-9189-E5C010584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B2F42BDE-31AC-87E9-74F7-830706622A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Лжедмитрий </a:t>
            </a:r>
            <a:r>
              <a:rPr lang="en-US" dirty="0"/>
              <a:t>I</a:t>
            </a:r>
            <a:r>
              <a:rPr lang="ru-RU" dirty="0"/>
              <a:t> – Григорий Отрепьев</a:t>
            </a:r>
          </a:p>
          <a:p>
            <a:endParaRPr lang="ru-RU" dirty="0"/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780662B7-AEE7-32E0-D16D-779696578B7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968488" y="2505075"/>
            <a:ext cx="2900387" cy="3684588"/>
          </a:xfrm>
          <a:prstGeom prst="rect">
            <a:avLst/>
          </a:prstGeom>
        </p:spPr>
      </p:pic>
      <p:sp>
        <p:nvSpPr>
          <p:cNvPr id="10" name="Текст 9">
            <a:extLst>
              <a:ext uri="{FF2B5EF4-FFF2-40B4-BE49-F238E27FC236}">
                <a16:creationId xmlns:a16="http://schemas.microsoft.com/office/drawing/2014/main" id="{7087DB09-AFCD-FA52-75D0-5A13672ECC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Марина Мнишек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05927337-B04D-20B4-85C3-F8A0EF08924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288253" y="2505075"/>
            <a:ext cx="2951082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8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9CA13-C17D-676C-A9A2-4671B85FA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948B80-15DB-982D-C46A-6C8B72FC0A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Василий Иванович Шуйский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367472CF-15F4-BDEF-3A20-A34E58251A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33584" y="2762271"/>
            <a:ext cx="3170195" cy="3170195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93A40BCE-D9CE-A713-A682-B1928D27CF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Михаил Васильевич Скопин-Шуйский 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4D67B4E-17AA-C0E0-9D90-0FFE4344CAB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251424" y="2505075"/>
            <a:ext cx="3024740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3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9C092-FF56-950D-EB10-55D955DBC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Кому посвящены памятники?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117A1C-0703-8389-13D8-7B27114204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патриарх Гермоген. </a:t>
            </a:r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C60D8F8-13AA-B289-3933-50E16FDEA88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00730" y="2832381"/>
            <a:ext cx="4035902" cy="3029975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32A1AC17-9C81-AC8D-1085-C69AEDD6DC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Памятник Минину и Пожарскому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27830BAE-F06B-7510-2040-AE3710E6F51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42795" y="2530603"/>
            <a:ext cx="4041998" cy="363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6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93A88-C30F-78E9-A0FA-9C9EC277A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6636C7-0C77-BEC3-9097-BA500ACE3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D8648C-435D-8D0E-2765-C13D34CDD4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Лжедмитрий II</a:t>
            </a:r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54606DE-3899-E612-9255-7F8A9AE17A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25788" y="2505075"/>
            <a:ext cx="2785786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F78FB399-01D6-4BFE-9235-839B9B597F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Михаил Романов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452F729-DEA7-68C3-65D6-1EAC1E42AB2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453030" y="2505075"/>
            <a:ext cx="2621527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0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786</Words>
  <Application>Microsoft Office PowerPoint</Application>
  <PresentationFormat>Широкоэкранный</PresentationFormat>
  <Paragraphs>119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Aptos</vt:lpstr>
      <vt:lpstr>Aptos Display</vt:lpstr>
      <vt:lpstr>Arial</vt:lpstr>
      <vt:lpstr>Тема Office</vt:lpstr>
      <vt:lpstr>Урок повторения и обобщения по теме «Смута в России»</vt:lpstr>
      <vt:lpstr>Повторим</vt:lpstr>
      <vt:lpstr>Повторим</vt:lpstr>
      <vt:lpstr>Повторим</vt:lpstr>
      <vt:lpstr>Повторим</vt:lpstr>
      <vt:lpstr>Кто я?</vt:lpstr>
      <vt:lpstr>Кто Я?</vt:lpstr>
      <vt:lpstr>Кому посвящены памятники?</vt:lpstr>
      <vt:lpstr>Кто я?</vt:lpstr>
      <vt:lpstr>Кто я?</vt:lpstr>
      <vt:lpstr>1. Период Смутного времени относится к  </vt:lpstr>
      <vt:lpstr>2. Одной из причин Смуты стало </vt:lpstr>
      <vt:lpstr>3. Характерной чертой Смутного времени было </vt:lpstr>
      <vt:lpstr>4. Лжедмитрий II был прозван в народе </vt:lpstr>
      <vt:lpstr>5. Патриархом Русской православной церкви во время Смуты был </vt:lpstr>
      <vt:lpstr>6. Какое из перечисленных событий произошло в 1613 году? </vt:lpstr>
      <vt:lpstr>7. К чему стремился польский король Сигизмунд III ? </vt:lpstr>
      <vt:lpstr>8. Назовите три исторических деятеля, проявивших себя во время Смуты как патриоты и защитники родной земли от интервенции </vt:lpstr>
      <vt:lpstr>9. Назовите положения, отражающие причины Смуты </vt:lpstr>
      <vt:lpstr>10. Назовите условия, способствующие развитию Смуты </vt:lpstr>
      <vt:lpstr>1. Назовите черты, характеризующие последствия Смуты </vt:lpstr>
      <vt:lpstr>Прочтите отрывок из сочинения историка В.О.Ключевского и назовите имя царя, о котором идёт речь.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4</cp:revision>
  <dcterms:created xsi:type="dcterms:W3CDTF">2026-01-06T15:08:56Z</dcterms:created>
  <dcterms:modified xsi:type="dcterms:W3CDTF">2026-01-06T17:09:25Z</dcterms:modified>
</cp:coreProperties>
</file>