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73" r:id="rId3"/>
    <p:sldId id="376" r:id="rId4"/>
    <p:sldId id="378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6CD7B3-2D58-85AF-E831-A2203760CD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7F883EA-7C06-0537-9659-ADF75F1865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C3FBD2-10CC-5A2E-0F8C-BA5B2FA99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FCD4-2247-4A7B-AB3B-C88A0A3EC175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73A757-0E4F-DBE9-BD8E-95B0EDD3F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B6C365-B829-E8AF-D7A0-A1B65949A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6D2CE-1D93-4569-9AC5-B3B7300317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375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E57CB2-CB46-1E16-F6F2-E9588ED9E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47B5B45-432C-61BC-C7F2-520E7FB44D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90A7DB4-98CA-78B8-9EF0-A7B44FE2F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FCD4-2247-4A7B-AB3B-C88A0A3EC175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1EACBD2-60E6-AD2C-7373-DC8FDC43A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705E402-0FD0-969A-891F-66C2536A7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6D2CE-1D93-4569-9AC5-B3B7300317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711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A72C735-BB1C-1CDF-E824-B80B0CAFFC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44AF35C-9CF5-9A51-FEBD-36C52B2D54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56330B8-4634-DC26-D8EA-2BFE2A7E4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FCD4-2247-4A7B-AB3B-C88A0A3EC175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3C73DE-AB72-7721-A302-1B9ADA2C9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3295AB-07FA-3B37-B75C-12FD00BEC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6D2CE-1D93-4569-9AC5-B3B7300317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775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DEFD20-80A8-D039-1603-69DAAC556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77D4BD-C492-5926-ACE1-DAC7012969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BF1FC1-7FF6-30E1-65FB-3A155CFA7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FCD4-2247-4A7B-AB3B-C88A0A3EC175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84E67C-C69E-2233-9A78-EB6B73000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474E16B-B5E5-D06D-9C0D-326E04386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6D2CE-1D93-4569-9AC5-B3B7300317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912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5F1A1D-53B3-D8AD-F4D8-60FAFCF01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88129B3-8A68-99EC-F25C-5BA3D5A180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A3CA3C-7350-72C4-877D-36B4CB639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FCD4-2247-4A7B-AB3B-C88A0A3EC175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B1E1EDE-A314-C1E3-0D44-4F38CB716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B0531F7-8578-D527-5ECA-CAB80AB7C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6D2CE-1D93-4569-9AC5-B3B7300317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521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516307-10C1-8AB1-A616-EE8A5098B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E01D3D-8CC2-E3CD-637D-45E910BC1A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3B70943-5763-1624-A743-0EE522D0DC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7573607-801B-9643-F1B1-FA5A99B75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FCD4-2247-4A7B-AB3B-C88A0A3EC175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80D6073-F237-20AC-7225-A8B34A2FB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72CAE75-BAF9-8304-203B-CED01BE8F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6D2CE-1D93-4569-9AC5-B3B7300317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56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D1860C-6B0D-37C5-5FE5-1941B2B1C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FA2401B-56B7-7A6C-DC4B-C550909C99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1289F67-F9CA-DF52-EFD5-CCCBEAC95C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E99DD9F-F441-BE7B-CB9E-5E17E150F9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5489545-B1D5-FF80-4384-4A5F647A29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59C70CB-2FEF-3E3B-5113-53A7BE0D7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FCD4-2247-4A7B-AB3B-C88A0A3EC175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CAF366E-5726-6CB1-FAD9-1894D5E49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024D133-C13A-ACF2-B356-255A33605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6D2CE-1D93-4569-9AC5-B3B7300317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37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01C0C4-0BF8-9EAB-D48E-4ED10C930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0091E31-FB0C-36B4-145E-13C5FCA66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FCD4-2247-4A7B-AB3B-C88A0A3EC175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19007A2-BB2D-A11D-8BF5-1DBA75909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19B820C-3FEF-94C8-7399-D74E95F2A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6D2CE-1D93-4569-9AC5-B3B7300317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454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AE8235F-49B0-2AC9-0F89-2720E5005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FCD4-2247-4A7B-AB3B-C88A0A3EC175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58E87B2-BA82-ED96-5A6B-EC852AA7B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2B8112C-0E6A-E7B6-8C0A-023AB5E58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6D2CE-1D93-4569-9AC5-B3B7300317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608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1FCFBB-CD7F-78C6-030E-ADBCCDE92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65EB4F-1399-8A0E-E230-3D7FF80DDB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BD9E925-7421-E9C8-6B30-C2699C701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755FE47-AE3D-A624-CE46-E088308C6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FCD4-2247-4A7B-AB3B-C88A0A3EC175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D1C69E2-8402-289E-47DB-34689A8FA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DF86594-6346-F932-C141-71FCB688D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6D2CE-1D93-4569-9AC5-B3B7300317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943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EB79BA-8C3B-3443-8DAB-E84EE40B5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D30D205-FC6E-83D6-0CA3-8E5D6251B3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D969C73-0921-3AD9-6A5A-4960110FFD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2AAC011-C4EF-0D9A-8215-8E25D9065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FCD4-2247-4A7B-AB3B-C88A0A3EC175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AA94A9B-7EC9-9725-8040-2D14FC81E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E5D05AC-CFD7-D90F-48E3-9D42BE2D9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6D2CE-1D93-4569-9AC5-B3B7300317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205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563F87-7600-CE00-99D4-7666F0CD8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8D77106-C3B6-3288-8B55-0B90D02B08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61344B0-FB93-33AC-DB16-2109490BAF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D63FCD4-2247-4A7B-AB3B-C88A0A3EC175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6E7629-8AEE-D93B-EF19-24BE30B173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DBCB4BE-99CE-F205-A47D-413C0A468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186D2CE-1D93-4569-9AC5-B3B7300317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071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990EFF-D1A6-F6FF-58F9-D2DFE6707C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Наследники Ярослава Мудрого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9865CB5-8D92-4463-A2A1-02972FCEDA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05316" y="3602038"/>
            <a:ext cx="7462684" cy="1972852"/>
          </a:xfrm>
        </p:spPr>
        <p:txBody>
          <a:bodyPr/>
          <a:lstStyle/>
          <a:p>
            <a:r>
              <a:rPr lang="ru-RU" dirty="0"/>
              <a:t>§ 10–11 – прочитать,  стр.55 :работаем с источником, письменно ответить на вопросы.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1AC7DCF-D12F-8571-BFF0-22BA0CE86C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739" y="3429000"/>
            <a:ext cx="2133785" cy="281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093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61DF360F-7C4A-3E50-36F3-F61310DA1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54E35AE8-985F-2654-19B7-A3BBB5BB80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Развитие Руси в 1054—1132 </a:t>
            </a:r>
            <a:r>
              <a:rPr lang="ru-RU" dirty="0" err="1"/>
              <a:t>гг</a:t>
            </a:r>
            <a:endParaRPr lang="ru-RU" dirty="0"/>
          </a:p>
          <a:p>
            <a:r>
              <a:rPr lang="ru-RU" dirty="0"/>
              <a:t>2. Порядок наследования престола.</a:t>
            </a:r>
          </a:p>
          <a:p>
            <a:r>
              <a:rPr lang="ru-RU" dirty="0"/>
              <a:t>3. Княжеские съезды. </a:t>
            </a:r>
          </a:p>
          <a:p>
            <a:r>
              <a:rPr lang="ru-RU" dirty="0"/>
              <a:t>4. Правда Ярославичей. </a:t>
            </a:r>
          </a:p>
          <a:p>
            <a:r>
              <a:rPr lang="ru-RU" dirty="0"/>
              <a:t>5. Общество по Русской Правде. </a:t>
            </a:r>
          </a:p>
        </p:txBody>
      </p:sp>
    </p:spTree>
    <p:extLst>
      <p:ext uri="{BB962C8B-B14F-4D97-AF65-F5344CB8AC3E}">
        <p14:creationId xmlns:p14="http://schemas.microsoft.com/office/powerpoint/2010/main" val="3905779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DECA9C-521E-BC73-DDC0-644816BD9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 Порядок наследования престола.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D9C313-D2D1-27CB-E9CD-A7E00363B4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Стр.51-52</a:t>
            </a:r>
          </a:p>
          <a:p>
            <a:r>
              <a:rPr lang="ru-RU" dirty="0"/>
              <a:t>В чем заключается </a:t>
            </a:r>
            <a:r>
              <a:rPr lang="ru-RU" dirty="0" err="1"/>
              <a:t>лествичная</a:t>
            </a:r>
            <a:r>
              <a:rPr lang="ru-RU" dirty="0"/>
              <a:t> система престолонаследия?</a:t>
            </a:r>
          </a:p>
          <a:p>
            <a:r>
              <a:rPr lang="ru-RU" dirty="0" err="1"/>
              <a:t>Лествичный</a:t>
            </a:r>
            <a:r>
              <a:rPr lang="ru-RU" dirty="0"/>
              <a:t> порядок престолонаследия-престол должен был передаваться старшему в  роду. </a:t>
            </a:r>
          </a:p>
          <a:p>
            <a:r>
              <a:rPr lang="ru-RU" dirty="0"/>
              <a:t>Кому передал власть Ярослав?</a:t>
            </a:r>
          </a:p>
          <a:p>
            <a:r>
              <a:rPr lang="ru-RU" dirty="0"/>
              <a:t>Ярослав разделил свои земли между сыновьями. Следующим по старшинству в  роду оказался его старший сын Изяслав, он и получил Киев. Святославу достался второй по значимости престол — черниговский, а Всеволоду — Переяславль.</a:t>
            </a:r>
          </a:p>
        </p:txBody>
      </p:sp>
    </p:spTree>
    <p:extLst>
      <p:ext uri="{BB962C8B-B14F-4D97-AF65-F5344CB8AC3E}">
        <p14:creationId xmlns:p14="http://schemas.microsoft.com/office/powerpoint/2010/main" val="1901034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3DD0BE-6D85-D2E4-C4B3-97F880999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3. Княжеские съезды.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7E4A734-A833-D10E-489F-F4D2F442EF8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Стр.52-53 прочитать</a:t>
            </a:r>
          </a:p>
          <a:p>
            <a:r>
              <a:rPr lang="ru-RU" dirty="0"/>
              <a:t>Причина  </a:t>
            </a:r>
            <a:r>
              <a:rPr lang="ru-RU" dirty="0" err="1"/>
              <a:t>Любеческого</a:t>
            </a:r>
            <a:r>
              <a:rPr lang="ru-RU" dirty="0"/>
              <a:t> съезда?</a:t>
            </a:r>
          </a:p>
          <a:p>
            <a:r>
              <a:rPr lang="ru-RU" dirty="0"/>
              <a:t>Русская земля ослабевала от княжеских раздоров, простые жители терпели разорение</a:t>
            </a:r>
          </a:p>
          <a:p>
            <a:r>
              <a:rPr lang="ru-RU" dirty="0"/>
              <a:t>Инициатор съезда- Владимир Мономах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F4DDC84-70FD-D622-6EFE-50F3F523FC8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2305184"/>
            <a:ext cx="5181600" cy="3392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1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148</Words>
  <Application>Microsoft Office PowerPoint</Application>
  <PresentationFormat>Широкоэкранный</PresentationFormat>
  <Paragraphs>19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Тема Office</vt:lpstr>
      <vt:lpstr>Наследники Ярослава Мудрого</vt:lpstr>
      <vt:lpstr>План</vt:lpstr>
      <vt:lpstr>2. Порядок наследования престола. </vt:lpstr>
      <vt:lpstr>3. Княжеские съезды.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2025-10-10T19:41:51Z</dcterms:created>
  <dcterms:modified xsi:type="dcterms:W3CDTF">2025-10-10T19:43:04Z</dcterms:modified>
</cp:coreProperties>
</file>