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0" r:id="rId3"/>
    <p:sldId id="267" r:id="rId4"/>
    <p:sldId id="26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1F6DDC1-340D-4026-8DFD-057FBBF843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1311391-60FB-4DAA-B866-5F2FE093180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C9965B8-557C-F88C-9449-6B762D9A35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85E3C-5E99-4ECA-A5A7-77FBD862DA50}" type="datetimeFigureOut">
              <a:rPr lang="ru-RU" smtClean="0"/>
              <a:t>08.09.2025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8B0F1D4-BF25-BC23-8A98-E8879EF65E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C6E838C-80E7-315F-CEF5-9BE1654FA4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0C8-1110-405E-BA94-4BA7F4847A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98112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94C177-0D01-271D-8147-D7030BC81A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B691A01-D4C1-C794-9993-56DC3C00A5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64884B6-2C83-235B-FF41-51F549F2F5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85E3C-5E99-4ECA-A5A7-77FBD862DA50}" type="datetimeFigureOut">
              <a:rPr lang="ru-RU" smtClean="0"/>
              <a:t>08.09.2025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247161B-EF09-F62C-7594-A60916EA0E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404BCF1-7EE0-BFE5-8172-0A98296C71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0C8-1110-405E-BA94-4BA7F4847A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28161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B791764F-8B3C-C180-6314-FC669542C3E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D609C13-A799-C865-C692-48379A4309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C19A6A4-9B66-2899-C78B-BE7809DE65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85E3C-5E99-4ECA-A5A7-77FBD862DA50}" type="datetimeFigureOut">
              <a:rPr lang="ru-RU" smtClean="0"/>
              <a:t>08.09.2025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9DEAE13-985D-9476-87A7-1CD8A6CC7D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4F55F62-3D00-CABF-5DF4-61214C6D3E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0C8-1110-405E-BA94-4BA7F4847A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77994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3742EA9-4F6D-70B5-3583-EC888D4CF8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C229A9C-40AB-7557-3A1B-865C275BBD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29372F1-DB3A-362D-C317-3975F38EE8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85E3C-5E99-4ECA-A5A7-77FBD862DA50}" type="datetimeFigureOut">
              <a:rPr lang="ru-RU" smtClean="0"/>
              <a:t>08.09.2025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19C1BF0-0E6B-8369-3981-820861C274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AFFABE4-0540-123E-51C3-F03CA63C0B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0C8-1110-405E-BA94-4BA7F4847A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78217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01B4D2-50B9-B8D2-D139-6B2DCDA7C8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EF5A7A1-ADB5-559A-3FD9-C777819562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C2DBD19-5537-601B-A327-118439003E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85E3C-5E99-4ECA-A5A7-77FBD862DA50}" type="datetimeFigureOut">
              <a:rPr lang="ru-RU" smtClean="0"/>
              <a:t>08.09.2025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D8A8BBD-38A4-5C1B-6BA3-20B90F26A2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0535623-A8EF-FA62-733F-ADCDB305B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0C8-1110-405E-BA94-4BA7F4847A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91394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1F75A8-63DD-087E-2F67-347366937C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7AE9562-A12F-5D01-312E-9F3F09B310C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6B68369-E3A6-05CE-DDB8-FB9DE73B50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BEF2AD1-8297-EEA7-11F8-7271A108D0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85E3C-5E99-4ECA-A5A7-77FBD862DA50}" type="datetimeFigureOut">
              <a:rPr lang="ru-RU" smtClean="0"/>
              <a:t>08.09.2025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CD7002E-BF33-7BBD-76C2-DBC29B99C1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3AC6E21-C00B-EB8C-BFB0-B05108DDB6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0C8-1110-405E-BA94-4BA7F4847A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08238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DE25FC-0DC6-A1D8-9E62-20BC75600B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579EEC5-9C92-979D-3408-F2362C9F05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F58906F-11D2-CF1B-8292-5D77A9C681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C8581AE8-946A-D825-7E1B-6B1110844AE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76891B9A-9F8B-0193-CDA3-05FE9FD94C8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F2A15520-C036-090C-E28A-EF488FB56C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85E3C-5E99-4ECA-A5A7-77FBD862DA50}" type="datetimeFigureOut">
              <a:rPr lang="ru-RU" smtClean="0"/>
              <a:t>08.09.2025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77685DF1-2B2E-7B21-9592-9441D6682F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4714056A-70E9-BD31-9951-548468C8C1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0C8-1110-405E-BA94-4BA7F4847A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77871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A4357B0-BE64-918E-A2D2-DD87B6BFEB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46400648-173A-466C-47C4-CB16621381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85E3C-5E99-4ECA-A5A7-77FBD862DA50}" type="datetimeFigureOut">
              <a:rPr lang="ru-RU" smtClean="0"/>
              <a:t>08.09.2025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7B252DAA-397D-FADD-EED2-A0F06F0485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8B60EEE9-B417-E4C7-FB30-5F097AE4A3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0C8-1110-405E-BA94-4BA7F4847A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87192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9032707F-CA3A-F54E-C492-8C0872AC20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85E3C-5E99-4ECA-A5A7-77FBD862DA50}" type="datetimeFigureOut">
              <a:rPr lang="ru-RU" smtClean="0"/>
              <a:t>08.09.2025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E162EA37-F6AC-C1EE-581D-FF8D3853BB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A691DB93-037A-F279-FCA0-D8940B6040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0C8-1110-405E-BA94-4BA7F4847A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745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BC2461D-477A-0C8C-15C4-7162E208E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30AB6FB-7F3F-FCE2-A123-881D1BAF01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973EAB1-E6CE-A062-43D2-B03C6CC5B2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CDB904E-4DFB-2242-D17D-FCFD431FA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85E3C-5E99-4ECA-A5A7-77FBD862DA50}" type="datetimeFigureOut">
              <a:rPr lang="ru-RU" smtClean="0"/>
              <a:t>08.09.2025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9334E96-6CE1-4690-E8B8-C9AEDADF1D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8C918F5-8989-8035-C3A9-9C2D110999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0C8-1110-405E-BA94-4BA7F4847A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68436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4BEBD6B-B89F-33E3-B646-798071F5F2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F18387A8-23CF-B5C4-C1A6-F3103EE488C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61E75D7-490D-C345-E5DF-6FA2B9F1C5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A17DE56-D66B-E063-1C24-BE14646633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85E3C-5E99-4ECA-A5A7-77FBD862DA50}" type="datetimeFigureOut">
              <a:rPr lang="ru-RU" smtClean="0"/>
              <a:t>08.09.2025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A83D445-D003-846A-FC22-CE3478D0C6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7104256-8290-72F8-660D-4519E19699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0C8-1110-405E-BA94-4BA7F4847A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66298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9E1DB90-69CC-51EF-7B0C-02032F5439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067EFBA-D794-6DAF-B4DE-7748F54AF8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1668F76-3341-DA13-FDB2-CF3967EBAA3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F785E3C-5E99-4ECA-A5A7-77FBD862DA50}" type="datetimeFigureOut">
              <a:rPr lang="ru-RU" smtClean="0"/>
              <a:t>08.09.2025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4AD010B-1D96-81C3-FB15-049FBEBF19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3DE95B8-772B-ECEE-4D87-4F22E20CB9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0BDB0C8-1110-405E-BA94-4BA7F4847A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3070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veryimportantlot.com/ru/news/blog/barokko-prichudlivaya-zhemchuzhina-evropejskoj-kultury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51584" y="2492897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/>
              <a:t>Культура </a:t>
            </a:r>
            <a:r>
              <a:rPr lang="en-US" dirty="0"/>
              <a:t>XVII</a:t>
            </a:r>
            <a:r>
              <a:rPr lang="ru-RU" dirty="0"/>
              <a:t> в.: барокко и классицизм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err="1"/>
              <a:t>Д.з</a:t>
            </a:r>
            <a:r>
              <a:rPr lang="ru-RU" dirty="0"/>
              <a:t>.  П. 18 прочитать. Подготовить сообщение на выбор:• </a:t>
            </a:r>
            <a:r>
              <a:rPr lang="ru-RU" dirty="0" err="1"/>
              <a:t>Фрэнсис</a:t>
            </a:r>
            <a:r>
              <a:rPr lang="ru-RU" dirty="0"/>
              <a:t> Бэкон • Парацельс • </a:t>
            </a:r>
            <a:r>
              <a:rPr lang="ru-RU" dirty="0" err="1"/>
              <a:t>Санторио</a:t>
            </a:r>
            <a:r>
              <a:rPr lang="ru-RU" dirty="0"/>
              <a:t> </a:t>
            </a:r>
            <a:r>
              <a:rPr lang="ru-RU" dirty="0" err="1"/>
              <a:t>Санторио</a:t>
            </a:r>
            <a:r>
              <a:rPr lang="ru-RU" dirty="0"/>
              <a:t> • Андреас Везалий • Антони </a:t>
            </a:r>
            <a:r>
              <a:rPr lang="ru-RU" dirty="0" err="1"/>
              <a:t>ван</a:t>
            </a:r>
            <a:r>
              <a:rPr lang="ru-RU" dirty="0"/>
              <a:t> Левенгук • Уильям Харви • Томас </a:t>
            </a:r>
            <a:r>
              <a:rPr lang="ru-RU" dirty="0" err="1"/>
              <a:t>Сиденхем</a:t>
            </a:r>
            <a:r>
              <a:rPr lang="ru-RU" dirty="0"/>
              <a:t> • </a:t>
            </a:r>
            <a:r>
              <a:rPr lang="ru-RU" dirty="0" err="1"/>
              <a:t>Блез</a:t>
            </a:r>
            <a:r>
              <a:rPr lang="ru-RU"/>
              <a:t> Паскаль • Пьер Ферма • Роберт Бойль • Роберт Гук • Николай Коперник • Джордано Бруно • Иоганн Кеплер • Галилео Галилей • Рене Декарт • Исаак Ньютон • Томас Гоббс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44649"/>
            <a:ext cx="1774825" cy="2536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819470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План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1. На излёте возрождения.</a:t>
            </a:r>
          </a:p>
          <a:p>
            <a:r>
              <a:rPr lang="ru-RU" dirty="0"/>
              <a:t>2.Эпоха барокко.</a:t>
            </a:r>
          </a:p>
          <a:p>
            <a:r>
              <a:rPr lang="ru-RU" dirty="0"/>
              <a:t>3. Шедевры великих мастеров. </a:t>
            </a:r>
          </a:p>
          <a:p>
            <a:r>
              <a:rPr lang="ru-RU" dirty="0"/>
              <a:t>4.Следуя античным образцам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29771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Мигель де Сервантес (1547—1616).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847528" y="1412776"/>
            <a:ext cx="4536504" cy="5112568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«Дон Кихот»-  пародия на рыцарские романы</a:t>
            </a:r>
          </a:p>
          <a:p>
            <a:r>
              <a:rPr lang="ru-RU" dirty="0"/>
              <a:t> Бедный, как и сам автор, идальго Дон Кихот вместе со своим верным слугой </a:t>
            </a:r>
            <a:r>
              <a:rPr lang="ru-RU" dirty="0" err="1"/>
              <a:t>Санчо</a:t>
            </a:r>
            <a:r>
              <a:rPr lang="ru-RU" dirty="0"/>
              <a:t> </a:t>
            </a:r>
            <a:r>
              <a:rPr lang="ru-RU" dirty="0" err="1"/>
              <a:t>Пансой</a:t>
            </a:r>
            <a:r>
              <a:rPr lang="ru-RU" dirty="0"/>
              <a:t> путешествуют по Испании, совершенно непохожей на мир из книг. Всюду Дон Кихот пытается восстанавливать справедливость — и постоянно попадает в нелепые ситуации, однако остаётся верен своим убеждениям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8048" y="1628801"/>
            <a:ext cx="4038600" cy="43336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864677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2.Эпоха барокко.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967701" y="1340768"/>
            <a:ext cx="4316288" cy="5360600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/>
              <a:t>Барокко</a:t>
            </a:r>
            <a:r>
              <a:rPr lang="ru-RU" dirty="0"/>
              <a:t> — доминирующий стиль в европейском искусстве с конца XVI до середины XVIII века</a:t>
            </a:r>
            <a:r>
              <a:rPr lang="ru-RU" dirty="0">
                <a:solidFill>
                  <a:srgbClr val="FF0000"/>
                </a:solidFill>
              </a:rPr>
              <a:t>. </a:t>
            </a:r>
          </a:p>
          <a:p>
            <a:r>
              <a:rPr lang="ru-RU" dirty="0">
                <a:solidFill>
                  <a:srgbClr val="FF0000"/>
                </a:solidFill>
              </a:rPr>
              <a:t>Характеризуется пышностью, драматизмом и динамикой</a:t>
            </a:r>
            <a:r>
              <a:rPr lang="ru-RU" dirty="0"/>
              <a:t>. </a:t>
            </a:r>
          </a:p>
          <a:p>
            <a:r>
              <a:rPr lang="ru-RU" dirty="0"/>
              <a:t>Стиль зародился в Италии, но распространился по Европе: из Италии — во Францию, Испанию, Фландрию, Германию.</a:t>
            </a:r>
          </a:p>
          <a:p>
            <a:r>
              <a:rPr lang="ru-RU" dirty="0"/>
              <a:t> </a:t>
            </a:r>
            <a:r>
              <a:rPr lang="ru-RU" dirty="0">
                <a:solidFill>
                  <a:srgbClr val="FF0000"/>
                </a:solidFill>
              </a:rPr>
              <a:t>В каждом регионе барокко приобретало свои черты.</a:t>
            </a:r>
          </a:p>
          <a:p>
            <a:r>
              <a:rPr lang="ru-RU" dirty="0"/>
              <a:t>Новые архитектурные формы, использование оптических эффектов должны были придавать зданиям величественность и торжественность, потрясать воображение, создавать атмосферу праздника. Внутреннее убранство барочных церквей было пронизано светом, впечатляло роскошью росписей и декора, позолотой</a:t>
            </a:r>
            <a:r>
              <a:rPr lang="ru-RU" dirty="0">
                <a:solidFill>
                  <a:srgbClr val="FF0000"/>
                </a:solidFill>
              </a:rPr>
              <a:t> .</a:t>
            </a:r>
            <a:br>
              <a:rPr lang="ru-RU" dirty="0">
                <a:solidFill>
                  <a:srgbClr val="FF0000"/>
                </a:solidFill>
                <a:hlinkClick r:id="rId2"/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4032" y="2204864"/>
            <a:ext cx="4038600" cy="26937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384033" y="1628800"/>
            <a:ext cx="42514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Базилика Санта-</a:t>
            </a:r>
            <a:r>
              <a:rPr lang="ru-RU" dirty="0" err="1"/>
              <a:t>Кроче</a:t>
            </a:r>
            <a:r>
              <a:rPr lang="ru-RU" dirty="0"/>
              <a:t>. </a:t>
            </a:r>
            <a:r>
              <a:rPr lang="ru-RU" dirty="0" err="1"/>
              <a:t>Лечче</a:t>
            </a:r>
            <a:r>
              <a:rPr lang="ru-RU" dirty="0"/>
              <a:t>, Италия.</a:t>
            </a:r>
          </a:p>
        </p:txBody>
      </p:sp>
    </p:spTree>
    <p:extLst>
      <p:ext uri="{BB962C8B-B14F-4D97-AF65-F5344CB8AC3E}">
        <p14:creationId xmlns:p14="http://schemas.microsoft.com/office/powerpoint/2010/main" val="290763556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263</Words>
  <Application>Microsoft Office PowerPoint</Application>
  <PresentationFormat>Широкоэкранный</PresentationFormat>
  <Paragraphs>17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Aptos</vt:lpstr>
      <vt:lpstr>Aptos Display</vt:lpstr>
      <vt:lpstr>Arial</vt:lpstr>
      <vt:lpstr>Тема Office</vt:lpstr>
      <vt:lpstr>Культура XVII в.: барокко и классицизм</vt:lpstr>
      <vt:lpstr>План</vt:lpstr>
      <vt:lpstr>Мигель де Сервантес (1547—1616).</vt:lpstr>
      <vt:lpstr>2.Эпоха барокко.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LENOVO</dc:creator>
  <cp:lastModifiedBy>LENOVO</cp:lastModifiedBy>
  <cp:revision>1</cp:revision>
  <dcterms:created xsi:type="dcterms:W3CDTF">2025-09-08T13:57:07Z</dcterms:created>
  <dcterms:modified xsi:type="dcterms:W3CDTF">2025-09-08T13:58:24Z</dcterms:modified>
</cp:coreProperties>
</file>