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1" r:id="rId4"/>
    <p:sldId id="284" r:id="rId5"/>
    <p:sldId id="29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30B5E9-933E-EC30-2B2B-EDFA05AB02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7240D1-D060-F0E8-8234-3C3F3B7FA5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95B732-D44A-FA2C-7624-B8A67FDAE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41136-3D3C-41BD-8BFF-C7895139EC40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652BE5-22E6-95D8-CB1B-7F3B6D667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239284-2E3C-5D34-A179-E83832A2C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C1BF-2DD0-4F3B-B65A-DFADE443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46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7B5AD8-2873-EB2F-B135-BF0141DEA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A994A9D-30FD-F595-D4A7-2274275636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E2DA42-E3C8-73A5-4565-67080B65D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41136-3D3C-41BD-8BFF-C7895139EC40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0781A8-1DF7-6487-503A-2680B0B21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58DFF7-8027-773B-54B6-3B2E6F048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C1BF-2DD0-4F3B-B65A-DFADE443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934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0E8AEC5-B74B-EC68-3A7B-3F7B25D396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B9F8B6-2E71-3FFC-49C6-4A33E8A441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1C0016-B7EB-FDA5-E346-F01D6DBA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41136-3D3C-41BD-8BFF-C7895139EC40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3B2D17-F1C2-979E-A7B6-A97324E77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7E9494-4646-B62D-606E-58858CAFB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C1BF-2DD0-4F3B-B65A-DFADE443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937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5F7B4-A01F-3B7C-5DBF-15D67F987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D87F15-ED82-98B1-CF5F-01E6607A8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BA2FAA-7E65-7F3F-E363-AF148D186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41136-3D3C-41BD-8BFF-C7895139EC40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76F99F-8CA2-23ED-A505-DDC7FA181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8A616B-D7D3-CF01-42F1-5766F6061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C1BF-2DD0-4F3B-B65A-DFADE443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890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8F20EC-9A09-1DFC-AFD7-83814D0F9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659ACD-0DDF-27E0-505A-B4B5D3177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A2B543-268C-33E2-6F04-937F135F5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41136-3D3C-41BD-8BFF-C7895139EC40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E91E8A-C403-8B19-E1AC-9D933A638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677E16-140D-D914-E779-5770DE5B2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C1BF-2DD0-4F3B-B65A-DFADE443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18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A21965-DC11-4947-D75B-F5481B4AD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318534-CF22-2B47-A139-AF645B36F3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FD3317C-7FEB-9716-4171-AA996281B3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78B3BA-75B5-6064-E5F5-B06A371E8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41136-3D3C-41BD-8BFF-C7895139EC40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1E9873-3753-B0BD-E684-4FA26029C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858924-40C4-E08A-942D-E43110CCA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C1BF-2DD0-4F3B-B65A-DFADE443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93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4AD6E6-CE7B-DEF6-5648-FD1E20942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F1463F-D429-0375-89DA-BB3E38F2E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97C9296-02E4-A70B-6D7D-833FCB14CA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DFAA206-2B45-9189-37F0-20EBDFDF46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1E9046A-7815-D3B3-48EA-CB65D51A4A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5AEFCE8-1443-3153-7274-4A65AF7C2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41136-3D3C-41BD-8BFF-C7895139EC40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169285B-A582-14D4-67B1-677CB42AC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E7B4A71-3844-EE52-9F3F-2D2AF40D0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C1BF-2DD0-4F3B-B65A-DFADE443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695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1BD0C0-2D5B-8BC9-E911-B3B9B6795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5DDFA85-0BD9-6F65-833C-992DFFCFD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41136-3D3C-41BD-8BFF-C7895139EC40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B400177-4F24-8E2B-996A-6083838C6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0419681-18FE-392F-080D-957E4FBB0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C1BF-2DD0-4F3B-B65A-DFADE443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54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202CFE8-E6E1-0147-B0C8-902FD2C73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41136-3D3C-41BD-8BFF-C7895139EC40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2C847B-D462-F63E-FACB-97DF4A475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261399F-C460-6714-3A76-8DB46D7E7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C1BF-2DD0-4F3B-B65A-DFADE443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951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CDBD66-1612-AC14-745C-61467EEB6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05B5F5-F199-1085-096B-34CF179EC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EED219-84DD-D64E-B3F8-87B88FD354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EA1876-884F-DC2F-E24F-56DBC5052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41136-3D3C-41BD-8BFF-C7895139EC40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4493EF8-A8D4-2B9A-3697-29D9860A8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7CEBDB-65E7-31A8-CF5F-8A47017E7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C1BF-2DD0-4F3B-B65A-DFADE443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28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04D9B1-7EE5-2406-7A92-9C4B0939A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D3854FB-EE2D-49B3-CB84-C274EE99B9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AE6E0A-9FF8-B551-5252-937196AECB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BE620D-0885-F004-B6A4-B8624BF5A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41136-3D3C-41BD-8BFF-C7895139EC40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5F830FA-A045-69B4-7A5D-113626183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C2E7B3-DE32-AC8E-1E66-57D500220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C1BF-2DD0-4F3B-B65A-DFADE443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439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392C2A-71E1-98B8-C5A4-6DE28DD5D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38E51F-7E53-20C4-1EE7-DED6A5E9F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4610EB-1EE2-752F-0046-C82AC1E3FB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E41136-3D3C-41BD-8BFF-C7895139EC40}" type="datetimeFigureOut">
              <a:rPr lang="ru-RU" smtClean="0"/>
              <a:t>20.09.2025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F888F1-CFF6-4592-4489-81DEA6E28F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88BFB2-01EF-3E06-EFC5-9918DD4C0A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98C1BF-2DD0-4F3B-B65A-DFADE4430D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98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9EACB3-F20B-B40B-D522-4084DE4086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Восточные славяне и их соседи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EAD7A8A-13F7-8986-8224-FB9F0C1CC8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69110" y="3602038"/>
            <a:ext cx="7098890" cy="2051510"/>
          </a:xfrm>
        </p:spPr>
        <p:txBody>
          <a:bodyPr/>
          <a:lstStyle/>
          <a:p>
            <a:r>
              <a:rPr lang="ru-RU" dirty="0"/>
              <a:t>§ 2–3 прочитать</a:t>
            </a:r>
          </a:p>
          <a:p>
            <a:r>
              <a:rPr lang="ru-RU" dirty="0"/>
              <a:t>Стр. 21 Работаем с ИСТОЧНИКОМ- письменно ответить на вопросы.</a:t>
            </a:r>
          </a:p>
          <a:p>
            <a:r>
              <a:rPr lang="ru-RU" dirty="0"/>
              <a:t>Сообщение: Повесть временных лет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E58C91-5A52-BB6B-131B-BD99BF6E0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636" y="3944625"/>
            <a:ext cx="2133785" cy="2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668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0CE0D3-AA3C-F814-2825-DEBB5979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A344EF-2537-7558-8CA9-6D05EE487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Заселение славянами Восточно-Европейской равнины. </a:t>
            </a:r>
          </a:p>
          <a:p>
            <a:r>
              <a:rPr lang="ru-RU" dirty="0"/>
              <a:t>2. Хозяйство восточных славян.</a:t>
            </a:r>
          </a:p>
          <a:p>
            <a:r>
              <a:rPr lang="ru-RU" dirty="0"/>
              <a:t>3. Устройство общества.</a:t>
            </a:r>
          </a:p>
          <a:p>
            <a:r>
              <a:rPr lang="ru-RU" dirty="0"/>
              <a:t>4. Верования восточных славян.</a:t>
            </a:r>
          </a:p>
          <a:p>
            <a:r>
              <a:rPr lang="ru-RU" dirty="0"/>
              <a:t>5. Восточные славяне и хазары.</a:t>
            </a:r>
          </a:p>
          <a:p>
            <a:r>
              <a:rPr lang="ru-RU" dirty="0"/>
              <a:t>6. Восточные славяне и варяги.</a:t>
            </a:r>
          </a:p>
        </p:txBody>
      </p:sp>
    </p:spTree>
    <p:extLst>
      <p:ext uri="{BB962C8B-B14F-4D97-AF65-F5344CB8AC3E}">
        <p14:creationId xmlns:p14="http://schemas.microsoft.com/office/powerpoint/2010/main" val="634004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87D786-1894-D6F8-AA06-555EF2A08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Хозяйство восточных славян. Какими промыслами занимались?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6B874C-66B0-2149-AF16-15923213E2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792794" cy="4172052"/>
          </a:xfrm>
        </p:spPr>
        <p:txBody>
          <a:bodyPr>
            <a:normAutofit/>
          </a:bodyPr>
          <a:lstStyle/>
          <a:p>
            <a:r>
              <a:rPr lang="ru-RU" sz="3600" dirty="0"/>
              <a:t> Охота, рыболовство, бортничество — сбор мёда диких пчёл.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D901DA5-E85C-16B4-E143-26F9DC7ECC8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43488" y="2016026"/>
            <a:ext cx="6310312" cy="400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67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A22290-CD10-0DAA-61E3-BE1DB61ED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 .Устройство общества.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F137FB-9301-18AE-81BB-C66D75162C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Родовая община- коллектив родственников</a:t>
            </a:r>
          </a:p>
          <a:p>
            <a:r>
              <a:rPr lang="ru-RU" sz="3600" dirty="0"/>
              <a:t>Соседская (территориальная) община-проживание на определённой территории. У  восточных славян община называлась </a:t>
            </a:r>
            <a:r>
              <a:rPr lang="ru-RU" sz="3600" dirty="0">
                <a:solidFill>
                  <a:srgbClr val="FF0000"/>
                </a:solidFill>
              </a:rPr>
              <a:t>вервью или миром</a:t>
            </a:r>
          </a:p>
        </p:txBody>
      </p:sp>
    </p:spTree>
    <p:extLst>
      <p:ext uri="{BB962C8B-B14F-4D97-AF65-F5344CB8AC3E}">
        <p14:creationId xmlns:p14="http://schemas.microsoft.com/office/powerpoint/2010/main" val="228240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7AAF5B-ADAA-3457-7C8D-472A26D48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6. Восточные славяне и варяги.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6544A9A-DF26-7154-DE61-C2E2D511F2A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12855"/>
            <a:ext cx="5181600" cy="3976878"/>
          </a:xfrm>
          <a:prstGeom prst="rect">
            <a:avLst/>
          </a:prstGeom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E50DC37B-E859-48C5-6DD2-6232D34E69D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>
                <a:latin typeface="Franklin Gothic Book" pitchFamily="34" charset="0"/>
              </a:rPr>
              <a:t>Импорт- пшеницу, мед, воск, мех, лен, рыбу</a:t>
            </a:r>
          </a:p>
          <a:p>
            <a:r>
              <a:rPr lang="ru-RU" dirty="0">
                <a:latin typeface="Franklin Gothic Book" pitchFamily="34" charset="0"/>
              </a:rPr>
              <a:t>Экспорт- пряности, шелк, вина, ювелирные изделия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2496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139</Words>
  <Application>Microsoft Office PowerPoint</Application>
  <PresentationFormat>Широкоэкранный</PresentationFormat>
  <Paragraphs>19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Franklin Gothic Book</vt:lpstr>
      <vt:lpstr>Тема Office</vt:lpstr>
      <vt:lpstr>Восточные славяне и их соседи</vt:lpstr>
      <vt:lpstr>План</vt:lpstr>
      <vt:lpstr>2. Хозяйство восточных славян. Какими промыслами занимались?</vt:lpstr>
      <vt:lpstr>3 .Устройство общества.</vt:lpstr>
      <vt:lpstr>6. Восточные славяне и варяги.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2025-09-20T19:51:27Z</dcterms:created>
  <dcterms:modified xsi:type="dcterms:W3CDTF">2025-09-20T19:53:02Z</dcterms:modified>
</cp:coreProperties>
</file>